
<file path=[Content_Types].xml><?xml version="1.0" encoding="utf-8"?>
<Types xmlns="http://schemas.openxmlformats.org/package/2006/content-types">
  <Default Extension="png" ContentType="image/png"/>
  <Default Extension="svg" ContentType="image/svg+xml"/>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9.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1"/>
  </p:notesMasterIdLst>
  <p:handoutMasterIdLst>
    <p:handoutMasterId r:id="rId22"/>
  </p:handoutMasterIdLst>
  <p:sldIdLst>
    <p:sldId id="266" r:id="rId2"/>
    <p:sldId id="258" r:id="rId3"/>
    <p:sldId id="281" r:id="rId4"/>
    <p:sldId id="279" r:id="rId5"/>
    <p:sldId id="290" r:id="rId6"/>
    <p:sldId id="277" r:id="rId7"/>
    <p:sldId id="286" r:id="rId8"/>
    <p:sldId id="271" r:id="rId9"/>
    <p:sldId id="288" r:id="rId10"/>
    <p:sldId id="289" r:id="rId11"/>
    <p:sldId id="275" r:id="rId12"/>
    <p:sldId id="273" r:id="rId13"/>
    <p:sldId id="270" r:id="rId14"/>
    <p:sldId id="287" r:id="rId15"/>
    <p:sldId id="274" r:id="rId16"/>
    <p:sldId id="268" r:id="rId17"/>
    <p:sldId id="283" r:id="rId18"/>
    <p:sldId id="264" r:id="rId19"/>
    <p:sldId id="263" r:id="rId20"/>
  </p:sldIdLst>
  <p:sldSz cx="6858000" cy="5143500"/>
  <p:notesSz cx="6858000" cy="9144000"/>
  <p:defaultTextStyle>
    <a:defPPr>
      <a:defRPr lang="en-US"/>
    </a:defPPr>
    <a:lvl1pPr marL="0" algn="l" defTabSz="408181" rtl="0" eaLnBrk="1" latinLnBrk="0" hangingPunct="1">
      <a:defRPr sz="1600" kern="1200">
        <a:solidFill>
          <a:schemeClr val="tx1"/>
        </a:solidFill>
        <a:latin typeface="+mn-lt"/>
        <a:ea typeface="+mn-ea"/>
        <a:cs typeface="+mn-cs"/>
      </a:defRPr>
    </a:lvl1pPr>
    <a:lvl2pPr marL="408181" algn="l" defTabSz="408181" rtl="0" eaLnBrk="1" latinLnBrk="0" hangingPunct="1">
      <a:defRPr sz="1600" kern="1200">
        <a:solidFill>
          <a:schemeClr val="tx1"/>
        </a:solidFill>
        <a:latin typeface="+mn-lt"/>
        <a:ea typeface="+mn-ea"/>
        <a:cs typeface="+mn-cs"/>
      </a:defRPr>
    </a:lvl2pPr>
    <a:lvl3pPr marL="816361" algn="l" defTabSz="408181" rtl="0" eaLnBrk="1" latinLnBrk="0" hangingPunct="1">
      <a:defRPr sz="1600" kern="1200">
        <a:solidFill>
          <a:schemeClr val="tx1"/>
        </a:solidFill>
        <a:latin typeface="+mn-lt"/>
        <a:ea typeface="+mn-ea"/>
        <a:cs typeface="+mn-cs"/>
      </a:defRPr>
    </a:lvl3pPr>
    <a:lvl4pPr marL="1224542" algn="l" defTabSz="408181" rtl="0" eaLnBrk="1" latinLnBrk="0" hangingPunct="1">
      <a:defRPr sz="1600" kern="1200">
        <a:solidFill>
          <a:schemeClr val="tx1"/>
        </a:solidFill>
        <a:latin typeface="+mn-lt"/>
        <a:ea typeface="+mn-ea"/>
        <a:cs typeface="+mn-cs"/>
      </a:defRPr>
    </a:lvl4pPr>
    <a:lvl5pPr marL="1632722" algn="l" defTabSz="408181" rtl="0" eaLnBrk="1" latinLnBrk="0" hangingPunct="1">
      <a:defRPr sz="1600" kern="1200">
        <a:solidFill>
          <a:schemeClr val="tx1"/>
        </a:solidFill>
        <a:latin typeface="+mn-lt"/>
        <a:ea typeface="+mn-ea"/>
        <a:cs typeface="+mn-cs"/>
      </a:defRPr>
    </a:lvl5pPr>
    <a:lvl6pPr marL="2040903" algn="l" defTabSz="408181" rtl="0" eaLnBrk="1" latinLnBrk="0" hangingPunct="1">
      <a:defRPr sz="1600" kern="1200">
        <a:solidFill>
          <a:schemeClr val="tx1"/>
        </a:solidFill>
        <a:latin typeface="+mn-lt"/>
        <a:ea typeface="+mn-ea"/>
        <a:cs typeface="+mn-cs"/>
      </a:defRPr>
    </a:lvl6pPr>
    <a:lvl7pPr marL="2449084" algn="l" defTabSz="408181" rtl="0" eaLnBrk="1" latinLnBrk="0" hangingPunct="1">
      <a:defRPr sz="1600" kern="1200">
        <a:solidFill>
          <a:schemeClr val="tx1"/>
        </a:solidFill>
        <a:latin typeface="+mn-lt"/>
        <a:ea typeface="+mn-ea"/>
        <a:cs typeface="+mn-cs"/>
      </a:defRPr>
    </a:lvl7pPr>
    <a:lvl8pPr marL="2857264" algn="l" defTabSz="408181" rtl="0" eaLnBrk="1" latinLnBrk="0" hangingPunct="1">
      <a:defRPr sz="1600" kern="1200">
        <a:solidFill>
          <a:schemeClr val="tx1"/>
        </a:solidFill>
        <a:latin typeface="+mn-lt"/>
        <a:ea typeface="+mn-ea"/>
        <a:cs typeface="+mn-cs"/>
      </a:defRPr>
    </a:lvl8pPr>
    <a:lvl9pPr marL="3265445" algn="l" defTabSz="408181" rtl="0" eaLnBrk="1" latinLnBrk="0" hangingPunct="1">
      <a:defRPr sz="16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596" userDrawn="1">
          <p15:clr>
            <a:srgbClr val="A4A3A4"/>
          </p15:clr>
        </p15:guide>
        <p15:guide id="2" pos="2160" userDrawn="1">
          <p15:clr>
            <a:srgbClr val="A4A3A4"/>
          </p15:clr>
        </p15:guide>
      </p15:sldGuideLst>
    </p:ext>
    <p:ext uri="{2D200454-40CA-4A62-9FC3-DE9A4176ACB9}">
      <p15:notesGuideLst xmlns=""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eisie Nkau" initials="MN" lastIdx="5" clrIdx="0">
    <p:extLst>
      <p:ext uri="{19B8F6BF-5375-455C-9EA6-DF929625EA0E}">
        <p15:presenceInfo xmlns="" xmlns:p15="http://schemas.microsoft.com/office/powerpoint/2012/main" userId="S-1-5-21-2350948172-904728543-984768574-117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8B1F"/>
    <a:srgbClr val="002E60"/>
    <a:srgbClr val="002855"/>
    <a:srgbClr val="005A81"/>
    <a:srgbClr val="0E2142"/>
    <a:srgbClr val="FFFFFF"/>
    <a:srgbClr val="128B7D"/>
    <a:srgbClr val="FFFCF4"/>
    <a:srgbClr val="9B2C4E"/>
    <a:srgbClr val="AA9E97"/>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158" autoAdjust="0"/>
    <p:restoredTop sz="96797" autoAdjust="0"/>
  </p:normalViewPr>
  <p:slideViewPr>
    <p:cSldViewPr snapToGrid="0" snapToObjects="1">
      <p:cViewPr>
        <p:scale>
          <a:sx n="100" d="100"/>
          <a:sy n="100" d="100"/>
        </p:scale>
        <p:origin x="-1464" y="48"/>
      </p:cViewPr>
      <p:guideLst>
        <p:guide orient="horz" pos="1596"/>
        <p:guide pos="2160"/>
      </p:guideLst>
    </p:cSldViewPr>
  </p:slideViewPr>
  <p:notesTextViewPr>
    <p:cViewPr>
      <p:scale>
        <a:sx n="100" d="100"/>
        <a:sy n="100" d="100"/>
      </p:scale>
      <p:origin x="0" y="0"/>
    </p:cViewPr>
  </p:notesTextViewPr>
  <p:notesViewPr>
    <p:cSldViewPr snapToGrid="0" snapToObjects="1">
      <p:cViewPr varScale="1">
        <p:scale>
          <a:sx n="56" d="100"/>
          <a:sy n="56" d="100"/>
        </p:scale>
        <p:origin x="-2826"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A0A0847-907B-4E17-B960-F790F7E51678}" type="doc">
      <dgm:prSet loTypeId="urn:microsoft.com/office/officeart/2005/8/layout/pyramid3" loCatId="pyramid" qsTypeId="urn:microsoft.com/office/officeart/2005/8/quickstyle/simple1" qsCatId="simple" csTypeId="urn:microsoft.com/office/officeart/2005/8/colors/accent1_2" csCatId="accent1" phldr="1"/>
      <dgm:spPr/>
    </dgm:pt>
    <dgm:pt modelId="{7A12F4F7-D533-4143-834F-957281FD0114}">
      <dgm:prSet phldrT="[Text]"/>
      <dgm:spPr>
        <a:solidFill>
          <a:srgbClr val="F68B1F"/>
        </a:solidFill>
      </dgm:spPr>
      <dgm:t>
        <a:bodyPr/>
        <a:lstStyle/>
        <a:p>
          <a:r>
            <a:rPr lang="en-US" dirty="0" smtClean="0"/>
            <a:t>Recovery of accrued costs with no limits. (100% recovery)</a:t>
          </a:r>
          <a:endParaRPr lang="en-GB" dirty="0"/>
        </a:p>
      </dgm:t>
    </dgm:pt>
    <dgm:pt modelId="{5CE683B5-EADA-44E5-939F-38D1A57B4B69}" type="parTrans" cxnId="{D5EC9A5C-EB12-48F5-8594-3D5FA7850EEA}">
      <dgm:prSet/>
      <dgm:spPr/>
      <dgm:t>
        <a:bodyPr/>
        <a:lstStyle/>
        <a:p>
          <a:endParaRPr lang="en-GB"/>
        </a:p>
      </dgm:t>
    </dgm:pt>
    <dgm:pt modelId="{435F6D57-5096-4207-80CE-719A88C96EED}" type="sibTrans" cxnId="{D5EC9A5C-EB12-48F5-8594-3D5FA7850EEA}">
      <dgm:prSet/>
      <dgm:spPr/>
      <dgm:t>
        <a:bodyPr/>
        <a:lstStyle/>
        <a:p>
          <a:endParaRPr lang="en-GB"/>
        </a:p>
      </dgm:t>
    </dgm:pt>
    <dgm:pt modelId="{B19CBA96-2F37-4768-AFE3-470B95D533EC}">
      <dgm:prSet phldrT="[Text]"/>
      <dgm:spPr>
        <a:solidFill>
          <a:schemeClr val="bg1">
            <a:lumMod val="95000"/>
          </a:schemeClr>
        </a:solidFill>
      </dgm:spPr>
      <dgm:t>
        <a:bodyPr/>
        <a:lstStyle/>
        <a:p>
          <a:r>
            <a:rPr lang="en-US" dirty="0" smtClean="0"/>
            <a:t>Share of remaining Profit petroleum in agreed ratios.</a:t>
          </a:r>
          <a:endParaRPr lang="en-GB" dirty="0"/>
        </a:p>
      </dgm:t>
    </dgm:pt>
    <dgm:pt modelId="{468D12BE-4E4B-4B4C-8CD5-20EED34E0AB5}" type="parTrans" cxnId="{BBE8AB17-9E82-4E98-9B7A-AD5267EE3635}">
      <dgm:prSet/>
      <dgm:spPr/>
      <dgm:t>
        <a:bodyPr/>
        <a:lstStyle/>
        <a:p>
          <a:endParaRPr lang="en-GB"/>
        </a:p>
      </dgm:t>
    </dgm:pt>
    <dgm:pt modelId="{FC79CD97-AD37-4CFE-85CA-9B5710AA77FB}" type="sibTrans" cxnId="{BBE8AB17-9E82-4E98-9B7A-AD5267EE3635}">
      <dgm:prSet/>
      <dgm:spPr/>
      <dgm:t>
        <a:bodyPr/>
        <a:lstStyle/>
        <a:p>
          <a:endParaRPr lang="en-GB"/>
        </a:p>
      </dgm:t>
    </dgm:pt>
    <dgm:pt modelId="{EFFE2269-6BF7-4957-874F-4CBAEE6DDE21}">
      <dgm:prSet phldrT="[Text]"/>
      <dgm:spPr/>
      <dgm:t>
        <a:bodyPr/>
        <a:lstStyle/>
        <a:p>
          <a:endParaRPr lang="en-US" dirty="0" smtClean="0"/>
        </a:p>
      </dgm:t>
    </dgm:pt>
    <dgm:pt modelId="{D5B0EE83-DD83-4FF9-98F0-ECFA047A644B}" type="parTrans" cxnId="{00CA6F11-F15C-43D6-8305-0AB73894B77E}">
      <dgm:prSet/>
      <dgm:spPr/>
      <dgm:t>
        <a:bodyPr/>
        <a:lstStyle/>
        <a:p>
          <a:endParaRPr lang="en-GB"/>
        </a:p>
      </dgm:t>
    </dgm:pt>
    <dgm:pt modelId="{8366E89D-FA9C-47F9-9F61-1598F8395F9E}" type="sibTrans" cxnId="{00CA6F11-F15C-43D6-8305-0AB73894B77E}">
      <dgm:prSet/>
      <dgm:spPr/>
      <dgm:t>
        <a:bodyPr/>
        <a:lstStyle/>
        <a:p>
          <a:endParaRPr lang="en-GB"/>
        </a:p>
      </dgm:t>
    </dgm:pt>
    <dgm:pt modelId="{45A68428-AE7A-4A0E-B944-3EB017837DC8}" type="pres">
      <dgm:prSet presAssocID="{AA0A0847-907B-4E17-B960-F790F7E51678}" presName="Name0" presStyleCnt="0">
        <dgm:presLayoutVars>
          <dgm:dir/>
          <dgm:animLvl val="lvl"/>
          <dgm:resizeHandles val="exact"/>
        </dgm:presLayoutVars>
      </dgm:prSet>
      <dgm:spPr/>
    </dgm:pt>
    <dgm:pt modelId="{68FC06DE-1DAE-458B-86F0-196DF7F05695}" type="pres">
      <dgm:prSet presAssocID="{7A12F4F7-D533-4143-834F-957281FD0114}" presName="Name8" presStyleCnt="0"/>
      <dgm:spPr/>
    </dgm:pt>
    <dgm:pt modelId="{4C748198-635F-471A-ADA1-DF13C92B47BD}" type="pres">
      <dgm:prSet presAssocID="{7A12F4F7-D533-4143-834F-957281FD0114}" presName="level" presStyleLbl="node1" presStyleIdx="0" presStyleCnt="3">
        <dgm:presLayoutVars>
          <dgm:chMax val="1"/>
          <dgm:bulletEnabled val="1"/>
        </dgm:presLayoutVars>
      </dgm:prSet>
      <dgm:spPr/>
      <dgm:t>
        <a:bodyPr/>
        <a:lstStyle/>
        <a:p>
          <a:endParaRPr lang="en-GB"/>
        </a:p>
      </dgm:t>
    </dgm:pt>
    <dgm:pt modelId="{7B835AA8-596C-4BBF-B7D8-362576A6B4D1}" type="pres">
      <dgm:prSet presAssocID="{7A12F4F7-D533-4143-834F-957281FD0114}" presName="levelTx" presStyleLbl="revTx" presStyleIdx="0" presStyleCnt="0">
        <dgm:presLayoutVars>
          <dgm:chMax val="1"/>
          <dgm:bulletEnabled val="1"/>
        </dgm:presLayoutVars>
      </dgm:prSet>
      <dgm:spPr/>
      <dgm:t>
        <a:bodyPr/>
        <a:lstStyle/>
        <a:p>
          <a:endParaRPr lang="en-GB"/>
        </a:p>
      </dgm:t>
    </dgm:pt>
    <dgm:pt modelId="{4B2B3790-770F-4BB5-9AC2-6C2DA767D21D}" type="pres">
      <dgm:prSet presAssocID="{B19CBA96-2F37-4768-AFE3-470B95D533EC}" presName="Name8" presStyleCnt="0"/>
      <dgm:spPr/>
    </dgm:pt>
    <dgm:pt modelId="{E805394C-5109-4EB7-87E7-04FF90B28655}" type="pres">
      <dgm:prSet presAssocID="{B19CBA96-2F37-4768-AFE3-470B95D533EC}" presName="level" presStyleLbl="node1" presStyleIdx="1" presStyleCnt="3">
        <dgm:presLayoutVars>
          <dgm:chMax val="1"/>
          <dgm:bulletEnabled val="1"/>
        </dgm:presLayoutVars>
      </dgm:prSet>
      <dgm:spPr/>
      <dgm:t>
        <a:bodyPr/>
        <a:lstStyle/>
        <a:p>
          <a:endParaRPr lang="en-GB"/>
        </a:p>
      </dgm:t>
    </dgm:pt>
    <dgm:pt modelId="{8EA98899-C970-42F5-899B-AF3453857093}" type="pres">
      <dgm:prSet presAssocID="{B19CBA96-2F37-4768-AFE3-470B95D533EC}" presName="levelTx" presStyleLbl="revTx" presStyleIdx="0" presStyleCnt="0">
        <dgm:presLayoutVars>
          <dgm:chMax val="1"/>
          <dgm:bulletEnabled val="1"/>
        </dgm:presLayoutVars>
      </dgm:prSet>
      <dgm:spPr/>
      <dgm:t>
        <a:bodyPr/>
        <a:lstStyle/>
        <a:p>
          <a:endParaRPr lang="en-GB"/>
        </a:p>
      </dgm:t>
    </dgm:pt>
    <dgm:pt modelId="{A1F05A16-D8D5-499C-99F3-552E05FD5603}" type="pres">
      <dgm:prSet presAssocID="{EFFE2269-6BF7-4957-874F-4CBAEE6DDE21}" presName="Name8" presStyleCnt="0"/>
      <dgm:spPr/>
    </dgm:pt>
    <dgm:pt modelId="{685B3CA5-E619-4AE0-A68C-FE996254AD03}" type="pres">
      <dgm:prSet presAssocID="{EFFE2269-6BF7-4957-874F-4CBAEE6DDE21}" presName="level" presStyleLbl="node1" presStyleIdx="2" presStyleCnt="3">
        <dgm:presLayoutVars>
          <dgm:chMax val="1"/>
          <dgm:bulletEnabled val="1"/>
        </dgm:presLayoutVars>
      </dgm:prSet>
      <dgm:spPr/>
      <dgm:t>
        <a:bodyPr/>
        <a:lstStyle/>
        <a:p>
          <a:endParaRPr lang="en-GB"/>
        </a:p>
      </dgm:t>
    </dgm:pt>
    <dgm:pt modelId="{539FF738-1C86-4C1A-B36A-3CA393A1E1A1}" type="pres">
      <dgm:prSet presAssocID="{EFFE2269-6BF7-4957-874F-4CBAEE6DDE21}" presName="levelTx" presStyleLbl="revTx" presStyleIdx="0" presStyleCnt="0">
        <dgm:presLayoutVars>
          <dgm:chMax val="1"/>
          <dgm:bulletEnabled val="1"/>
        </dgm:presLayoutVars>
      </dgm:prSet>
      <dgm:spPr/>
      <dgm:t>
        <a:bodyPr/>
        <a:lstStyle/>
        <a:p>
          <a:endParaRPr lang="en-GB"/>
        </a:p>
      </dgm:t>
    </dgm:pt>
  </dgm:ptLst>
  <dgm:cxnLst>
    <dgm:cxn modelId="{1D6B75CB-A1EF-4944-ACC0-7D439290C688}" type="presOf" srcId="{AA0A0847-907B-4E17-B960-F790F7E51678}" destId="{45A68428-AE7A-4A0E-B944-3EB017837DC8}" srcOrd="0" destOrd="0" presId="urn:microsoft.com/office/officeart/2005/8/layout/pyramid3"/>
    <dgm:cxn modelId="{C64D4A37-3527-4CF7-804F-18CCB0CE84D5}" type="presOf" srcId="{EFFE2269-6BF7-4957-874F-4CBAEE6DDE21}" destId="{539FF738-1C86-4C1A-B36A-3CA393A1E1A1}" srcOrd="1" destOrd="0" presId="urn:microsoft.com/office/officeart/2005/8/layout/pyramid3"/>
    <dgm:cxn modelId="{CF7159B8-BAA0-46B7-872A-B9945F27AC5C}" type="presOf" srcId="{B19CBA96-2F37-4768-AFE3-470B95D533EC}" destId="{E805394C-5109-4EB7-87E7-04FF90B28655}" srcOrd="0" destOrd="0" presId="urn:microsoft.com/office/officeart/2005/8/layout/pyramid3"/>
    <dgm:cxn modelId="{BBE8AB17-9E82-4E98-9B7A-AD5267EE3635}" srcId="{AA0A0847-907B-4E17-B960-F790F7E51678}" destId="{B19CBA96-2F37-4768-AFE3-470B95D533EC}" srcOrd="1" destOrd="0" parTransId="{468D12BE-4E4B-4B4C-8CD5-20EED34E0AB5}" sibTransId="{FC79CD97-AD37-4CFE-85CA-9B5710AA77FB}"/>
    <dgm:cxn modelId="{E4769780-F692-4C29-BC00-C2F154C336DB}" type="presOf" srcId="{B19CBA96-2F37-4768-AFE3-470B95D533EC}" destId="{8EA98899-C970-42F5-899B-AF3453857093}" srcOrd="1" destOrd="0" presId="urn:microsoft.com/office/officeart/2005/8/layout/pyramid3"/>
    <dgm:cxn modelId="{00CA6F11-F15C-43D6-8305-0AB73894B77E}" srcId="{AA0A0847-907B-4E17-B960-F790F7E51678}" destId="{EFFE2269-6BF7-4957-874F-4CBAEE6DDE21}" srcOrd="2" destOrd="0" parTransId="{D5B0EE83-DD83-4FF9-98F0-ECFA047A644B}" sibTransId="{8366E89D-FA9C-47F9-9F61-1598F8395F9E}"/>
    <dgm:cxn modelId="{D487FEC6-5E9A-428C-AB5C-7ED7460FBA9B}" type="presOf" srcId="{EFFE2269-6BF7-4957-874F-4CBAEE6DDE21}" destId="{685B3CA5-E619-4AE0-A68C-FE996254AD03}" srcOrd="0" destOrd="0" presId="urn:microsoft.com/office/officeart/2005/8/layout/pyramid3"/>
    <dgm:cxn modelId="{D19A89F5-127B-446B-AEA9-3CAB6F66C3D7}" type="presOf" srcId="{7A12F4F7-D533-4143-834F-957281FD0114}" destId="{4C748198-635F-471A-ADA1-DF13C92B47BD}" srcOrd="0" destOrd="0" presId="urn:microsoft.com/office/officeart/2005/8/layout/pyramid3"/>
    <dgm:cxn modelId="{D5EC9A5C-EB12-48F5-8594-3D5FA7850EEA}" srcId="{AA0A0847-907B-4E17-B960-F790F7E51678}" destId="{7A12F4F7-D533-4143-834F-957281FD0114}" srcOrd="0" destOrd="0" parTransId="{5CE683B5-EADA-44E5-939F-38D1A57B4B69}" sibTransId="{435F6D57-5096-4207-80CE-719A88C96EED}"/>
    <dgm:cxn modelId="{37DC37AA-87D6-4467-8A7D-4E0D83D3B59D}" type="presOf" srcId="{7A12F4F7-D533-4143-834F-957281FD0114}" destId="{7B835AA8-596C-4BBF-B7D8-362576A6B4D1}" srcOrd="1" destOrd="0" presId="urn:microsoft.com/office/officeart/2005/8/layout/pyramid3"/>
    <dgm:cxn modelId="{E59FBCA2-FEBE-43FC-B8D7-3C887367F4DE}" type="presParOf" srcId="{45A68428-AE7A-4A0E-B944-3EB017837DC8}" destId="{68FC06DE-1DAE-458B-86F0-196DF7F05695}" srcOrd="0" destOrd="0" presId="urn:microsoft.com/office/officeart/2005/8/layout/pyramid3"/>
    <dgm:cxn modelId="{2BAD37E1-1771-4967-97F7-23B371F7ED1D}" type="presParOf" srcId="{68FC06DE-1DAE-458B-86F0-196DF7F05695}" destId="{4C748198-635F-471A-ADA1-DF13C92B47BD}" srcOrd="0" destOrd="0" presId="urn:microsoft.com/office/officeart/2005/8/layout/pyramid3"/>
    <dgm:cxn modelId="{6D3CA4ED-64CF-4132-8922-784391DA801F}" type="presParOf" srcId="{68FC06DE-1DAE-458B-86F0-196DF7F05695}" destId="{7B835AA8-596C-4BBF-B7D8-362576A6B4D1}" srcOrd="1" destOrd="0" presId="urn:microsoft.com/office/officeart/2005/8/layout/pyramid3"/>
    <dgm:cxn modelId="{154041B5-0F66-4E60-BC5C-8C2407978D6F}" type="presParOf" srcId="{45A68428-AE7A-4A0E-B944-3EB017837DC8}" destId="{4B2B3790-770F-4BB5-9AC2-6C2DA767D21D}" srcOrd="1" destOrd="0" presId="urn:microsoft.com/office/officeart/2005/8/layout/pyramid3"/>
    <dgm:cxn modelId="{735C3F3D-6FAD-443A-B993-F5E555DFAB37}" type="presParOf" srcId="{4B2B3790-770F-4BB5-9AC2-6C2DA767D21D}" destId="{E805394C-5109-4EB7-87E7-04FF90B28655}" srcOrd="0" destOrd="0" presId="urn:microsoft.com/office/officeart/2005/8/layout/pyramid3"/>
    <dgm:cxn modelId="{456AB77C-ABCC-404D-AB4B-F7627F6D48EF}" type="presParOf" srcId="{4B2B3790-770F-4BB5-9AC2-6C2DA767D21D}" destId="{8EA98899-C970-42F5-899B-AF3453857093}" srcOrd="1" destOrd="0" presId="urn:microsoft.com/office/officeart/2005/8/layout/pyramid3"/>
    <dgm:cxn modelId="{F3B97E84-D8F7-480C-ACA6-B645978B2546}" type="presParOf" srcId="{45A68428-AE7A-4A0E-B944-3EB017837DC8}" destId="{A1F05A16-D8D5-499C-99F3-552E05FD5603}" srcOrd="2" destOrd="0" presId="urn:microsoft.com/office/officeart/2005/8/layout/pyramid3"/>
    <dgm:cxn modelId="{7E0D20DE-59F2-44B8-8FE2-A2FA957EC9C7}" type="presParOf" srcId="{A1F05A16-D8D5-499C-99F3-552E05FD5603}" destId="{685B3CA5-E619-4AE0-A68C-FE996254AD03}" srcOrd="0" destOrd="0" presId="urn:microsoft.com/office/officeart/2005/8/layout/pyramid3"/>
    <dgm:cxn modelId="{D2B24A8F-C6D2-4ED9-BF44-AA56EEE11A2D}" type="presParOf" srcId="{A1F05A16-D8D5-499C-99F3-552E05FD5603}" destId="{539FF738-1C86-4C1A-B36A-3CA393A1E1A1}" srcOrd="1" destOrd="0" presId="urn:microsoft.com/office/officeart/2005/8/layout/pyramid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A0A0847-907B-4E17-B960-F790F7E51678}" type="doc">
      <dgm:prSet loTypeId="urn:microsoft.com/office/officeart/2005/8/layout/pyramid3" loCatId="pyramid" qsTypeId="urn:microsoft.com/office/officeart/2005/8/quickstyle/simple1" qsCatId="simple" csTypeId="urn:microsoft.com/office/officeart/2005/8/colors/accent1_2" csCatId="accent1" phldr="1"/>
      <dgm:spPr/>
    </dgm:pt>
    <dgm:pt modelId="{7A12F4F7-D533-4143-834F-957281FD0114}">
      <dgm:prSet phldrT="[Text]" custT="1"/>
      <dgm:spPr>
        <a:solidFill>
          <a:srgbClr val="F68B1F"/>
        </a:solidFill>
      </dgm:spPr>
      <dgm:t>
        <a:bodyPr/>
        <a:lstStyle/>
        <a:p>
          <a:r>
            <a:rPr lang="en-US" sz="1800" b="1" dirty="0" smtClean="0"/>
            <a:t>Deduction of pre-agreed first tranche oil. </a:t>
          </a:r>
          <a:endParaRPr lang="en-GB" sz="1800" b="1" dirty="0"/>
        </a:p>
      </dgm:t>
    </dgm:pt>
    <dgm:pt modelId="{5CE683B5-EADA-44E5-939F-38D1A57B4B69}" type="parTrans" cxnId="{D5EC9A5C-EB12-48F5-8594-3D5FA7850EEA}">
      <dgm:prSet/>
      <dgm:spPr/>
      <dgm:t>
        <a:bodyPr/>
        <a:lstStyle/>
        <a:p>
          <a:endParaRPr lang="en-GB"/>
        </a:p>
      </dgm:t>
    </dgm:pt>
    <dgm:pt modelId="{435F6D57-5096-4207-80CE-719A88C96EED}" type="sibTrans" cxnId="{D5EC9A5C-EB12-48F5-8594-3D5FA7850EEA}">
      <dgm:prSet/>
      <dgm:spPr/>
      <dgm:t>
        <a:bodyPr/>
        <a:lstStyle/>
        <a:p>
          <a:endParaRPr lang="en-GB"/>
        </a:p>
      </dgm:t>
    </dgm:pt>
    <dgm:pt modelId="{B19CBA96-2F37-4768-AFE3-470B95D533EC}">
      <dgm:prSet phldrT="[Text]" custT="1"/>
      <dgm:spPr>
        <a:solidFill>
          <a:schemeClr val="bg1">
            <a:lumMod val="95000"/>
          </a:schemeClr>
        </a:solidFill>
      </dgm:spPr>
      <dgm:t>
        <a:bodyPr/>
        <a:lstStyle/>
        <a:p>
          <a:r>
            <a:rPr lang="en-US" sz="1600" b="1" dirty="0" smtClean="0"/>
            <a:t>Recovery of accrued costs with no limits. (100% recovery)</a:t>
          </a:r>
          <a:endParaRPr lang="en-GB" sz="1600" b="1" dirty="0"/>
        </a:p>
      </dgm:t>
    </dgm:pt>
    <dgm:pt modelId="{468D12BE-4E4B-4B4C-8CD5-20EED34E0AB5}" type="parTrans" cxnId="{BBE8AB17-9E82-4E98-9B7A-AD5267EE3635}">
      <dgm:prSet/>
      <dgm:spPr/>
      <dgm:t>
        <a:bodyPr/>
        <a:lstStyle/>
        <a:p>
          <a:endParaRPr lang="en-GB"/>
        </a:p>
      </dgm:t>
    </dgm:pt>
    <dgm:pt modelId="{FC79CD97-AD37-4CFE-85CA-9B5710AA77FB}" type="sibTrans" cxnId="{BBE8AB17-9E82-4E98-9B7A-AD5267EE3635}">
      <dgm:prSet/>
      <dgm:spPr/>
      <dgm:t>
        <a:bodyPr/>
        <a:lstStyle/>
        <a:p>
          <a:endParaRPr lang="en-GB"/>
        </a:p>
      </dgm:t>
    </dgm:pt>
    <dgm:pt modelId="{EFFE2269-6BF7-4957-874F-4CBAEE6DDE21}">
      <dgm:prSet phldrT="[Text]" custT="1"/>
      <dgm:spPr>
        <a:solidFill>
          <a:schemeClr val="accent5">
            <a:lumMod val="40000"/>
            <a:lumOff val="60000"/>
          </a:schemeClr>
        </a:solidFill>
      </dgm:spPr>
      <dgm:t>
        <a:bodyPr/>
        <a:lstStyle/>
        <a:p>
          <a:pPr algn="ctr"/>
          <a:r>
            <a:rPr lang="en-US" sz="1200" b="1" dirty="0" smtClean="0"/>
            <a:t>Share of profit </a:t>
          </a:r>
        </a:p>
        <a:p>
          <a:pPr algn="ctr"/>
          <a:r>
            <a:rPr lang="en-US" sz="1200" b="1" dirty="0" smtClean="0"/>
            <a:t>petroleum </a:t>
          </a:r>
        </a:p>
        <a:p>
          <a:pPr algn="ctr"/>
          <a:r>
            <a:rPr lang="en-US" sz="1200" b="1" dirty="0" smtClean="0"/>
            <a:t>in agreed ratios</a:t>
          </a:r>
          <a:r>
            <a:rPr lang="en-US" sz="1200" dirty="0" smtClean="0"/>
            <a:t>.</a:t>
          </a:r>
        </a:p>
      </dgm:t>
    </dgm:pt>
    <dgm:pt modelId="{D5B0EE83-DD83-4FF9-98F0-ECFA047A644B}" type="parTrans" cxnId="{00CA6F11-F15C-43D6-8305-0AB73894B77E}">
      <dgm:prSet/>
      <dgm:spPr/>
      <dgm:t>
        <a:bodyPr/>
        <a:lstStyle/>
        <a:p>
          <a:endParaRPr lang="en-GB"/>
        </a:p>
      </dgm:t>
    </dgm:pt>
    <dgm:pt modelId="{8366E89D-FA9C-47F9-9F61-1598F8395F9E}" type="sibTrans" cxnId="{00CA6F11-F15C-43D6-8305-0AB73894B77E}">
      <dgm:prSet/>
      <dgm:spPr/>
      <dgm:t>
        <a:bodyPr/>
        <a:lstStyle/>
        <a:p>
          <a:endParaRPr lang="en-GB"/>
        </a:p>
      </dgm:t>
    </dgm:pt>
    <dgm:pt modelId="{45A68428-AE7A-4A0E-B944-3EB017837DC8}" type="pres">
      <dgm:prSet presAssocID="{AA0A0847-907B-4E17-B960-F790F7E51678}" presName="Name0" presStyleCnt="0">
        <dgm:presLayoutVars>
          <dgm:dir/>
          <dgm:animLvl val="lvl"/>
          <dgm:resizeHandles val="exact"/>
        </dgm:presLayoutVars>
      </dgm:prSet>
      <dgm:spPr/>
    </dgm:pt>
    <dgm:pt modelId="{68FC06DE-1DAE-458B-86F0-196DF7F05695}" type="pres">
      <dgm:prSet presAssocID="{7A12F4F7-D533-4143-834F-957281FD0114}" presName="Name8" presStyleCnt="0"/>
      <dgm:spPr/>
    </dgm:pt>
    <dgm:pt modelId="{4C748198-635F-471A-ADA1-DF13C92B47BD}" type="pres">
      <dgm:prSet presAssocID="{7A12F4F7-D533-4143-834F-957281FD0114}" presName="level" presStyleLbl="node1" presStyleIdx="0" presStyleCnt="3" custScaleX="97142" custLinFactNeighborY="15561">
        <dgm:presLayoutVars>
          <dgm:chMax val="1"/>
          <dgm:bulletEnabled val="1"/>
        </dgm:presLayoutVars>
      </dgm:prSet>
      <dgm:spPr/>
      <dgm:t>
        <a:bodyPr/>
        <a:lstStyle/>
        <a:p>
          <a:endParaRPr lang="en-GB"/>
        </a:p>
      </dgm:t>
    </dgm:pt>
    <dgm:pt modelId="{7B835AA8-596C-4BBF-B7D8-362576A6B4D1}" type="pres">
      <dgm:prSet presAssocID="{7A12F4F7-D533-4143-834F-957281FD0114}" presName="levelTx" presStyleLbl="revTx" presStyleIdx="0" presStyleCnt="0">
        <dgm:presLayoutVars>
          <dgm:chMax val="1"/>
          <dgm:bulletEnabled val="1"/>
        </dgm:presLayoutVars>
      </dgm:prSet>
      <dgm:spPr/>
      <dgm:t>
        <a:bodyPr/>
        <a:lstStyle/>
        <a:p>
          <a:endParaRPr lang="en-GB"/>
        </a:p>
      </dgm:t>
    </dgm:pt>
    <dgm:pt modelId="{4B2B3790-770F-4BB5-9AC2-6C2DA767D21D}" type="pres">
      <dgm:prSet presAssocID="{B19CBA96-2F37-4768-AFE3-470B95D533EC}" presName="Name8" presStyleCnt="0"/>
      <dgm:spPr/>
    </dgm:pt>
    <dgm:pt modelId="{E805394C-5109-4EB7-87E7-04FF90B28655}" type="pres">
      <dgm:prSet presAssocID="{B19CBA96-2F37-4768-AFE3-470B95D533EC}" presName="level" presStyleLbl="node1" presStyleIdx="1" presStyleCnt="3" custScaleX="102335">
        <dgm:presLayoutVars>
          <dgm:chMax val="1"/>
          <dgm:bulletEnabled val="1"/>
        </dgm:presLayoutVars>
      </dgm:prSet>
      <dgm:spPr/>
      <dgm:t>
        <a:bodyPr/>
        <a:lstStyle/>
        <a:p>
          <a:endParaRPr lang="en-GB"/>
        </a:p>
      </dgm:t>
    </dgm:pt>
    <dgm:pt modelId="{8EA98899-C970-42F5-899B-AF3453857093}" type="pres">
      <dgm:prSet presAssocID="{B19CBA96-2F37-4768-AFE3-470B95D533EC}" presName="levelTx" presStyleLbl="revTx" presStyleIdx="0" presStyleCnt="0">
        <dgm:presLayoutVars>
          <dgm:chMax val="1"/>
          <dgm:bulletEnabled val="1"/>
        </dgm:presLayoutVars>
      </dgm:prSet>
      <dgm:spPr/>
      <dgm:t>
        <a:bodyPr/>
        <a:lstStyle/>
        <a:p>
          <a:endParaRPr lang="en-GB"/>
        </a:p>
      </dgm:t>
    </dgm:pt>
    <dgm:pt modelId="{A1F05A16-D8D5-499C-99F3-552E05FD5603}" type="pres">
      <dgm:prSet presAssocID="{EFFE2269-6BF7-4957-874F-4CBAEE6DDE21}" presName="Name8" presStyleCnt="0"/>
      <dgm:spPr/>
    </dgm:pt>
    <dgm:pt modelId="{685B3CA5-E619-4AE0-A68C-FE996254AD03}" type="pres">
      <dgm:prSet presAssocID="{EFFE2269-6BF7-4957-874F-4CBAEE6DDE21}" presName="level" presStyleLbl="node1" presStyleIdx="2" presStyleCnt="3" custScaleX="102607" custScaleY="185764" custLinFactNeighborX="-375" custLinFactNeighborY="0">
        <dgm:presLayoutVars>
          <dgm:chMax val="1"/>
          <dgm:bulletEnabled val="1"/>
        </dgm:presLayoutVars>
      </dgm:prSet>
      <dgm:spPr/>
      <dgm:t>
        <a:bodyPr/>
        <a:lstStyle/>
        <a:p>
          <a:endParaRPr lang="en-GB"/>
        </a:p>
      </dgm:t>
    </dgm:pt>
    <dgm:pt modelId="{539FF738-1C86-4C1A-B36A-3CA393A1E1A1}" type="pres">
      <dgm:prSet presAssocID="{EFFE2269-6BF7-4957-874F-4CBAEE6DDE21}" presName="levelTx" presStyleLbl="revTx" presStyleIdx="0" presStyleCnt="0">
        <dgm:presLayoutVars>
          <dgm:chMax val="1"/>
          <dgm:bulletEnabled val="1"/>
        </dgm:presLayoutVars>
      </dgm:prSet>
      <dgm:spPr/>
      <dgm:t>
        <a:bodyPr/>
        <a:lstStyle/>
        <a:p>
          <a:endParaRPr lang="en-GB"/>
        </a:p>
      </dgm:t>
    </dgm:pt>
  </dgm:ptLst>
  <dgm:cxnLst>
    <dgm:cxn modelId="{00CA6F11-F15C-43D6-8305-0AB73894B77E}" srcId="{AA0A0847-907B-4E17-B960-F790F7E51678}" destId="{EFFE2269-6BF7-4957-874F-4CBAEE6DDE21}" srcOrd="2" destOrd="0" parTransId="{D5B0EE83-DD83-4FF9-98F0-ECFA047A644B}" sibTransId="{8366E89D-FA9C-47F9-9F61-1598F8395F9E}"/>
    <dgm:cxn modelId="{56D4BD08-EEDC-42FD-B6A1-587D16C2FE28}" type="presOf" srcId="{AA0A0847-907B-4E17-B960-F790F7E51678}" destId="{45A68428-AE7A-4A0E-B944-3EB017837DC8}" srcOrd="0" destOrd="0" presId="urn:microsoft.com/office/officeart/2005/8/layout/pyramid3"/>
    <dgm:cxn modelId="{9CC6D5F8-A5C8-4CAB-9F9C-3E8B8220E244}" type="presOf" srcId="{7A12F4F7-D533-4143-834F-957281FD0114}" destId="{4C748198-635F-471A-ADA1-DF13C92B47BD}" srcOrd="0" destOrd="0" presId="urn:microsoft.com/office/officeart/2005/8/layout/pyramid3"/>
    <dgm:cxn modelId="{22A47F0C-0D62-42E3-9FA4-0816796C3E78}" type="presOf" srcId="{EFFE2269-6BF7-4957-874F-4CBAEE6DDE21}" destId="{539FF738-1C86-4C1A-B36A-3CA393A1E1A1}" srcOrd="1" destOrd="0" presId="urn:microsoft.com/office/officeart/2005/8/layout/pyramid3"/>
    <dgm:cxn modelId="{D5EC9A5C-EB12-48F5-8594-3D5FA7850EEA}" srcId="{AA0A0847-907B-4E17-B960-F790F7E51678}" destId="{7A12F4F7-D533-4143-834F-957281FD0114}" srcOrd="0" destOrd="0" parTransId="{5CE683B5-EADA-44E5-939F-38D1A57B4B69}" sibTransId="{435F6D57-5096-4207-80CE-719A88C96EED}"/>
    <dgm:cxn modelId="{4E056D13-7340-400B-9571-8B1E77575DEB}" type="presOf" srcId="{B19CBA96-2F37-4768-AFE3-470B95D533EC}" destId="{8EA98899-C970-42F5-899B-AF3453857093}" srcOrd="1" destOrd="0" presId="urn:microsoft.com/office/officeart/2005/8/layout/pyramid3"/>
    <dgm:cxn modelId="{BBE8AB17-9E82-4E98-9B7A-AD5267EE3635}" srcId="{AA0A0847-907B-4E17-B960-F790F7E51678}" destId="{B19CBA96-2F37-4768-AFE3-470B95D533EC}" srcOrd="1" destOrd="0" parTransId="{468D12BE-4E4B-4B4C-8CD5-20EED34E0AB5}" sibTransId="{FC79CD97-AD37-4CFE-85CA-9B5710AA77FB}"/>
    <dgm:cxn modelId="{3CFB711B-2ED5-4A72-9BB5-D30EA5DF866C}" type="presOf" srcId="{B19CBA96-2F37-4768-AFE3-470B95D533EC}" destId="{E805394C-5109-4EB7-87E7-04FF90B28655}" srcOrd="0" destOrd="0" presId="urn:microsoft.com/office/officeart/2005/8/layout/pyramid3"/>
    <dgm:cxn modelId="{D64B7422-F55D-4725-AE60-F709502BFD3B}" type="presOf" srcId="{EFFE2269-6BF7-4957-874F-4CBAEE6DDE21}" destId="{685B3CA5-E619-4AE0-A68C-FE996254AD03}" srcOrd="0" destOrd="0" presId="urn:microsoft.com/office/officeart/2005/8/layout/pyramid3"/>
    <dgm:cxn modelId="{C931A789-C100-412B-BEA4-B2E74DA65FC6}" type="presOf" srcId="{7A12F4F7-D533-4143-834F-957281FD0114}" destId="{7B835AA8-596C-4BBF-B7D8-362576A6B4D1}" srcOrd="1" destOrd="0" presId="urn:microsoft.com/office/officeart/2005/8/layout/pyramid3"/>
    <dgm:cxn modelId="{49480710-E3EC-4EEE-B3A1-71DF543AB0A8}" type="presParOf" srcId="{45A68428-AE7A-4A0E-B944-3EB017837DC8}" destId="{68FC06DE-1DAE-458B-86F0-196DF7F05695}" srcOrd="0" destOrd="0" presId="urn:microsoft.com/office/officeart/2005/8/layout/pyramid3"/>
    <dgm:cxn modelId="{6434E130-7C4F-4508-9BEE-C9BDEFB3C88C}" type="presParOf" srcId="{68FC06DE-1DAE-458B-86F0-196DF7F05695}" destId="{4C748198-635F-471A-ADA1-DF13C92B47BD}" srcOrd="0" destOrd="0" presId="urn:microsoft.com/office/officeart/2005/8/layout/pyramid3"/>
    <dgm:cxn modelId="{2552B311-6CA0-478F-BCFD-C9F8889DC906}" type="presParOf" srcId="{68FC06DE-1DAE-458B-86F0-196DF7F05695}" destId="{7B835AA8-596C-4BBF-B7D8-362576A6B4D1}" srcOrd="1" destOrd="0" presId="urn:microsoft.com/office/officeart/2005/8/layout/pyramid3"/>
    <dgm:cxn modelId="{B4D8C326-5584-4DF7-8D97-61C85AB84CC4}" type="presParOf" srcId="{45A68428-AE7A-4A0E-B944-3EB017837DC8}" destId="{4B2B3790-770F-4BB5-9AC2-6C2DA767D21D}" srcOrd="1" destOrd="0" presId="urn:microsoft.com/office/officeart/2005/8/layout/pyramid3"/>
    <dgm:cxn modelId="{90A8B36E-488D-4170-9352-9CDBF416B453}" type="presParOf" srcId="{4B2B3790-770F-4BB5-9AC2-6C2DA767D21D}" destId="{E805394C-5109-4EB7-87E7-04FF90B28655}" srcOrd="0" destOrd="0" presId="urn:microsoft.com/office/officeart/2005/8/layout/pyramid3"/>
    <dgm:cxn modelId="{925C4BA5-C859-4C44-830F-4CE451E2D3BD}" type="presParOf" srcId="{4B2B3790-770F-4BB5-9AC2-6C2DA767D21D}" destId="{8EA98899-C970-42F5-899B-AF3453857093}" srcOrd="1" destOrd="0" presId="urn:microsoft.com/office/officeart/2005/8/layout/pyramid3"/>
    <dgm:cxn modelId="{B2530618-6B03-41FD-99C5-A95E54D561CC}" type="presParOf" srcId="{45A68428-AE7A-4A0E-B944-3EB017837DC8}" destId="{A1F05A16-D8D5-499C-99F3-552E05FD5603}" srcOrd="2" destOrd="0" presId="urn:microsoft.com/office/officeart/2005/8/layout/pyramid3"/>
    <dgm:cxn modelId="{8945C092-C983-4071-9DC4-FC95F7E2147D}" type="presParOf" srcId="{A1F05A16-D8D5-499C-99F3-552E05FD5603}" destId="{685B3CA5-E619-4AE0-A68C-FE996254AD03}" srcOrd="0" destOrd="0" presId="urn:microsoft.com/office/officeart/2005/8/layout/pyramid3"/>
    <dgm:cxn modelId="{85B1D8D6-3F37-4953-A76C-0FD19041A294}" type="presParOf" srcId="{A1F05A16-D8D5-499C-99F3-552E05FD5603}" destId="{539FF738-1C86-4C1A-B36A-3CA393A1E1A1}" srcOrd="1" destOrd="0" presId="urn:microsoft.com/office/officeart/2005/8/layout/pyramid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A0A0847-907B-4E17-B960-F790F7E51678}" type="doc">
      <dgm:prSet loTypeId="urn:microsoft.com/office/officeart/2005/8/layout/pyramid3" loCatId="pyramid" qsTypeId="urn:microsoft.com/office/officeart/2005/8/quickstyle/simple1" qsCatId="simple" csTypeId="urn:microsoft.com/office/officeart/2005/8/colors/accent1_2" csCatId="accent1" phldr="1"/>
      <dgm:spPr/>
    </dgm:pt>
    <dgm:pt modelId="{7A12F4F7-D533-4143-834F-957281FD0114}">
      <dgm:prSet phldrT="[Text]"/>
      <dgm:spPr>
        <a:solidFill>
          <a:srgbClr val="F68B1F"/>
        </a:solidFill>
      </dgm:spPr>
      <dgm:t>
        <a:bodyPr/>
        <a:lstStyle/>
        <a:p>
          <a:r>
            <a:rPr lang="en-US" dirty="0" smtClean="0"/>
            <a:t>Recovery of accrued costs subject to cap in the PSA. </a:t>
          </a:r>
          <a:endParaRPr lang="en-GB" dirty="0"/>
        </a:p>
      </dgm:t>
    </dgm:pt>
    <dgm:pt modelId="{5CE683B5-EADA-44E5-939F-38D1A57B4B69}" type="parTrans" cxnId="{D5EC9A5C-EB12-48F5-8594-3D5FA7850EEA}">
      <dgm:prSet/>
      <dgm:spPr/>
      <dgm:t>
        <a:bodyPr/>
        <a:lstStyle/>
        <a:p>
          <a:endParaRPr lang="en-GB"/>
        </a:p>
      </dgm:t>
    </dgm:pt>
    <dgm:pt modelId="{435F6D57-5096-4207-80CE-719A88C96EED}" type="sibTrans" cxnId="{D5EC9A5C-EB12-48F5-8594-3D5FA7850EEA}">
      <dgm:prSet/>
      <dgm:spPr/>
      <dgm:t>
        <a:bodyPr/>
        <a:lstStyle/>
        <a:p>
          <a:endParaRPr lang="en-GB"/>
        </a:p>
      </dgm:t>
    </dgm:pt>
    <dgm:pt modelId="{B19CBA96-2F37-4768-AFE3-470B95D533EC}">
      <dgm:prSet phldrT="[Text]"/>
      <dgm:spPr>
        <a:solidFill>
          <a:schemeClr val="bg1">
            <a:lumMod val="95000"/>
          </a:schemeClr>
        </a:solidFill>
      </dgm:spPr>
      <dgm:t>
        <a:bodyPr/>
        <a:lstStyle/>
        <a:p>
          <a:r>
            <a:rPr lang="en-US" dirty="0" smtClean="0"/>
            <a:t>Share of remaining Profit petroleum in agreed ratios.</a:t>
          </a:r>
          <a:endParaRPr lang="en-GB" dirty="0"/>
        </a:p>
      </dgm:t>
    </dgm:pt>
    <dgm:pt modelId="{468D12BE-4E4B-4B4C-8CD5-20EED34E0AB5}" type="parTrans" cxnId="{BBE8AB17-9E82-4E98-9B7A-AD5267EE3635}">
      <dgm:prSet/>
      <dgm:spPr/>
      <dgm:t>
        <a:bodyPr/>
        <a:lstStyle/>
        <a:p>
          <a:endParaRPr lang="en-GB"/>
        </a:p>
      </dgm:t>
    </dgm:pt>
    <dgm:pt modelId="{FC79CD97-AD37-4CFE-85CA-9B5710AA77FB}" type="sibTrans" cxnId="{BBE8AB17-9E82-4E98-9B7A-AD5267EE3635}">
      <dgm:prSet/>
      <dgm:spPr/>
      <dgm:t>
        <a:bodyPr/>
        <a:lstStyle/>
        <a:p>
          <a:endParaRPr lang="en-GB"/>
        </a:p>
      </dgm:t>
    </dgm:pt>
    <dgm:pt modelId="{EFFE2269-6BF7-4957-874F-4CBAEE6DDE21}">
      <dgm:prSet phldrT="[Text]"/>
      <dgm:spPr/>
      <dgm:t>
        <a:bodyPr/>
        <a:lstStyle/>
        <a:p>
          <a:endParaRPr lang="en-US" dirty="0" smtClean="0"/>
        </a:p>
      </dgm:t>
    </dgm:pt>
    <dgm:pt modelId="{D5B0EE83-DD83-4FF9-98F0-ECFA047A644B}" type="parTrans" cxnId="{00CA6F11-F15C-43D6-8305-0AB73894B77E}">
      <dgm:prSet/>
      <dgm:spPr/>
      <dgm:t>
        <a:bodyPr/>
        <a:lstStyle/>
        <a:p>
          <a:endParaRPr lang="en-GB"/>
        </a:p>
      </dgm:t>
    </dgm:pt>
    <dgm:pt modelId="{8366E89D-FA9C-47F9-9F61-1598F8395F9E}" type="sibTrans" cxnId="{00CA6F11-F15C-43D6-8305-0AB73894B77E}">
      <dgm:prSet/>
      <dgm:spPr/>
      <dgm:t>
        <a:bodyPr/>
        <a:lstStyle/>
        <a:p>
          <a:endParaRPr lang="en-GB"/>
        </a:p>
      </dgm:t>
    </dgm:pt>
    <dgm:pt modelId="{45A68428-AE7A-4A0E-B944-3EB017837DC8}" type="pres">
      <dgm:prSet presAssocID="{AA0A0847-907B-4E17-B960-F790F7E51678}" presName="Name0" presStyleCnt="0">
        <dgm:presLayoutVars>
          <dgm:dir/>
          <dgm:animLvl val="lvl"/>
          <dgm:resizeHandles val="exact"/>
        </dgm:presLayoutVars>
      </dgm:prSet>
      <dgm:spPr/>
    </dgm:pt>
    <dgm:pt modelId="{68FC06DE-1DAE-458B-86F0-196DF7F05695}" type="pres">
      <dgm:prSet presAssocID="{7A12F4F7-D533-4143-834F-957281FD0114}" presName="Name8" presStyleCnt="0"/>
      <dgm:spPr/>
    </dgm:pt>
    <dgm:pt modelId="{4C748198-635F-471A-ADA1-DF13C92B47BD}" type="pres">
      <dgm:prSet presAssocID="{7A12F4F7-D533-4143-834F-957281FD0114}" presName="level" presStyleLbl="node1" presStyleIdx="0" presStyleCnt="3">
        <dgm:presLayoutVars>
          <dgm:chMax val="1"/>
          <dgm:bulletEnabled val="1"/>
        </dgm:presLayoutVars>
      </dgm:prSet>
      <dgm:spPr/>
      <dgm:t>
        <a:bodyPr/>
        <a:lstStyle/>
        <a:p>
          <a:endParaRPr lang="en-GB"/>
        </a:p>
      </dgm:t>
    </dgm:pt>
    <dgm:pt modelId="{7B835AA8-596C-4BBF-B7D8-362576A6B4D1}" type="pres">
      <dgm:prSet presAssocID="{7A12F4F7-D533-4143-834F-957281FD0114}" presName="levelTx" presStyleLbl="revTx" presStyleIdx="0" presStyleCnt="0">
        <dgm:presLayoutVars>
          <dgm:chMax val="1"/>
          <dgm:bulletEnabled val="1"/>
        </dgm:presLayoutVars>
      </dgm:prSet>
      <dgm:spPr/>
      <dgm:t>
        <a:bodyPr/>
        <a:lstStyle/>
        <a:p>
          <a:endParaRPr lang="en-GB"/>
        </a:p>
      </dgm:t>
    </dgm:pt>
    <dgm:pt modelId="{4B2B3790-770F-4BB5-9AC2-6C2DA767D21D}" type="pres">
      <dgm:prSet presAssocID="{B19CBA96-2F37-4768-AFE3-470B95D533EC}" presName="Name8" presStyleCnt="0"/>
      <dgm:spPr/>
    </dgm:pt>
    <dgm:pt modelId="{E805394C-5109-4EB7-87E7-04FF90B28655}" type="pres">
      <dgm:prSet presAssocID="{B19CBA96-2F37-4768-AFE3-470B95D533EC}" presName="level" presStyleLbl="node1" presStyleIdx="1" presStyleCnt="3">
        <dgm:presLayoutVars>
          <dgm:chMax val="1"/>
          <dgm:bulletEnabled val="1"/>
        </dgm:presLayoutVars>
      </dgm:prSet>
      <dgm:spPr/>
      <dgm:t>
        <a:bodyPr/>
        <a:lstStyle/>
        <a:p>
          <a:endParaRPr lang="en-GB"/>
        </a:p>
      </dgm:t>
    </dgm:pt>
    <dgm:pt modelId="{8EA98899-C970-42F5-899B-AF3453857093}" type="pres">
      <dgm:prSet presAssocID="{B19CBA96-2F37-4768-AFE3-470B95D533EC}" presName="levelTx" presStyleLbl="revTx" presStyleIdx="0" presStyleCnt="0">
        <dgm:presLayoutVars>
          <dgm:chMax val="1"/>
          <dgm:bulletEnabled val="1"/>
        </dgm:presLayoutVars>
      </dgm:prSet>
      <dgm:spPr/>
      <dgm:t>
        <a:bodyPr/>
        <a:lstStyle/>
        <a:p>
          <a:endParaRPr lang="en-GB"/>
        </a:p>
      </dgm:t>
    </dgm:pt>
    <dgm:pt modelId="{A1F05A16-D8D5-499C-99F3-552E05FD5603}" type="pres">
      <dgm:prSet presAssocID="{EFFE2269-6BF7-4957-874F-4CBAEE6DDE21}" presName="Name8" presStyleCnt="0"/>
      <dgm:spPr/>
    </dgm:pt>
    <dgm:pt modelId="{685B3CA5-E619-4AE0-A68C-FE996254AD03}" type="pres">
      <dgm:prSet presAssocID="{EFFE2269-6BF7-4957-874F-4CBAEE6DDE21}" presName="level" presStyleLbl="node1" presStyleIdx="2" presStyleCnt="3">
        <dgm:presLayoutVars>
          <dgm:chMax val="1"/>
          <dgm:bulletEnabled val="1"/>
        </dgm:presLayoutVars>
      </dgm:prSet>
      <dgm:spPr/>
      <dgm:t>
        <a:bodyPr/>
        <a:lstStyle/>
        <a:p>
          <a:endParaRPr lang="en-GB"/>
        </a:p>
      </dgm:t>
    </dgm:pt>
    <dgm:pt modelId="{539FF738-1C86-4C1A-B36A-3CA393A1E1A1}" type="pres">
      <dgm:prSet presAssocID="{EFFE2269-6BF7-4957-874F-4CBAEE6DDE21}" presName="levelTx" presStyleLbl="revTx" presStyleIdx="0" presStyleCnt="0">
        <dgm:presLayoutVars>
          <dgm:chMax val="1"/>
          <dgm:bulletEnabled val="1"/>
        </dgm:presLayoutVars>
      </dgm:prSet>
      <dgm:spPr/>
      <dgm:t>
        <a:bodyPr/>
        <a:lstStyle/>
        <a:p>
          <a:endParaRPr lang="en-GB"/>
        </a:p>
      </dgm:t>
    </dgm:pt>
  </dgm:ptLst>
  <dgm:cxnLst>
    <dgm:cxn modelId="{00CA6F11-F15C-43D6-8305-0AB73894B77E}" srcId="{AA0A0847-907B-4E17-B960-F790F7E51678}" destId="{EFFE2269-6BF7-4957-874F-4CBAEE6DDE21}" srcOrd="2" destOrd="0" parTransId="{D5B0EE83-DD83-4FF9-98F0-ECFA047A644B}" sibTransId="{8366E89D-FA9C-47F9-9F61-1598F8395F9E}"/>
    <dgm:cxn modelId="{8D4FA16E-C89A-4C7D-9BEA-1F8C0791CAF4}" type="presOf" srcId="{AA0A0847-907B-4E17-B960-F790F7E51678}" destId="{45A68428-AE7A-4A0E-B944-3EB017837DC8}" srcOrd="0" destOrd="0" presId="urn:microsoft.com/office/officeart/2005/8/layout/pyramid3"/>
    <dgm:cxn modelId="{D5EC9A5C-EB12-48F5-8594-3D5FA7850EEA}" srcId="{AA0A0847-907B-4E17-B960-F790F7E51678}" destId="{7A12F4F7-D533-4143-834F-957281FD0114}" srcOrd="0" destOrd="0" parTransId="{5CE683B5-EADA-44E5-939F-38D1A57B4B69}" sibTransId="{435F6D57-5096-4207-80CE-719A88C96EED}"/>
    <dgm:cxn modelId="{099BC018-6CE6-46B7-A125-350B37D6825B}" type="presOf" srcId="{EFFE2269-6BF7-4957-874F-4CBAEE6DDE21}" destId="{539FF738-1C86-4C1A-B36A-3CA393A1E1A1}" srcOrd="1" destOrd="0" presId="urn:microsoft.com/office/officeart/2005/8/layout/pyramid3"/>
    <dgm:cxn modelId="{BBE8AB17-9E82-4E98-9B7A-AD5267EE3635}" srcId="{AA0A0847-907B-4E17-B960-F790F7E51678}" destId="{B19CBA96-2F37-4768-AFE3-470B95D533EC}" srcOrd="1" destOrd="0" parTransId="{468D12BE-4E4B-4B4C-8CD5-20EED34E0AB5}" sibTransId="{FC79CD97-AD37-4CFE-85CA-9B5710AA77FB}"/>
    <dgm:cxn modelId="{7216658D-398C-4A64-86EF-4F2E22CA4099}" type="presOf" srcId="{B19CBA96-2F37-4768-AFE3-470B95D533EC}" destId="{E805394C-5109-4EB7-87E7-04FF90B28655}" srcOrd="0" destOrd="0" presId="urn:microsoft.com/office/officeart/2005/8/layout/pyramid3"/>
    <dgm:cxn modelId="{1F670E90-1D00-4104-89D0-C2E755C32F74}" type="presOf" srcId="{B19CBA96-2F37-4768-AFE3-470B95D533EC}" destId="{8EA98899-C970-42F5-899B-AF3453857093}" srcOrd="1" destOrd="0" presId="urn:microsoft.com/office/officeart/2005/8/layout/pyramid3"/>
    <dgm:cxn modelId="{52A64E0D-E743-4ED6-B8C9-C9B89514AC65}" type="presOf" srcId="{7A12F4F7-D533-4143-834F-957281FD0114}" destId="{4C748198-635F-471A-ADA1-DF13C92B47BD}" srcOrd="0" destOrd="0" presId="urn:microsoft.com/office/officeart/2005/8/layout/pyramid3"/>
    <dgm:cxn modelId="{CABC3EFC-0BA0-4CDA-946B-2F33301C69B8}" type="presOf" srcId="{7A12F4F7-D533-4143-834F-957281FD0114}" destId="{7B835AA8-596C-4BBF-B7D8-362576A6B4D1}" srcOrd="1" destOrd="0" presId="urn:microsoft.com/office/officeart/2005/8/layout/pyramid3"/>
    <dgm:cxn modelId="{0E501355-C677-47B7-861C-756323FC00CC}" type="presOf" srcId="{EFFE2269-6BF7-4957-874F-4CBAEE6DDE21}" destId="{685B3CA5-E619-4AE0-A68C-FE996254AD03}" srcOrd="0" destOrd="0" presId="urn:microsoft.com/office/officeart/2005/8/layout/pyramid3"/>
    <dgm:cxn modelId="{CB6CD99A-641C-42D8-9B7B-2D7D18848C8A}" type="presParOf" srcId="{45A68428-AE7A-4A0E-B944-3EB017837DC8}" destId="{68FC06DE-1DAE-458B-86F0-196DF7F05695}" srcOrd="0" destOrd="0" presId="urn:microsoft.com/office/officeart/2005/8/layout/pyramid3"/>
    <dgm:cxn modelId="{64B70030-E90B-4652-8285-69F061DD7C46}" type="presParOf" srcId="{68FC06DE-1DAE-458B-86F0-196DF7F05695}" destId="{4C748198-635F-471A-ADA1-DF13C92B47BD}" srcOrd="0" destOrd="0" presId="urn:microsoft.com/office/officeart/2005/8/layout/pyramid3"/>
    <dgm:cxn modelId="{17AC2A9B-1920-467C-A8F3-98195BA2DF58}" type="presParOf" srcId="{68FC06DE-1DAE-458B-86F0-196DF7F05695}" destId="{7B835AA8-596C-4BBF-B7D8-362576A6B4D1}" srcOrd="1" destOrd="0" presId="urn:microsoft.com/office/officeart/2005/8/layout/pyramid3"/>
    <dgm:cxn modelId="{478F681E-E3D8-4B33-A53E-EA39FF9FD9C6}" type="presParOf" srcId="{45A68428-AE7A-4A0E-B944-3EB017837DC8}" destId="{4B2B3790-770F-4BB5-9AC2-6C2DA767D21D}" srcOrd="1" destOrd="0" presId="urn:microsoft.com/office/officeart/2005/8/layout/pyramid3"/>
    <dgm:cxn modelId="{6F2A6CA2-0B30-4938-9152-6602460DC9DA}" type="presParOf" srcId="{4B2B3790-770F-4BB5-9AC2-6C2DA767D21D}" destId="{E805394C-5109-4EB7-87E7-04FF90B28655}" srcOrd="0" destOrd="0" presId="urn:microsoft.com/office/officeart/2005/8/layout/pyramid3"/>
    <dgm:cxn modelId="{2B1E117C-671E-4BD7-A563-FEE354DEF25C}" type="presParOf" srcId="{4B2B3790-770F-4BB5-9AC2-6C2DA767D21D}" destId="{8EA98899-C970-42F5-899B-AF3453857093}" srcOrd="1" destOrd="0" presId="urn:microsoft.com/office/officeart/2005/8/layout/pyramid3"/>
    <dgm:cxn modelId="{7EE16D6C-49F4-453B-814D-1BB6FE5F8EB1}" type="presParOf" srcId="{45A68428-AE7A-4A0E-B944-3EB017837DC8}" destId="{A1F05A16-D8D5-499C-99F3-552E05FD5603}" srcOrd="2" destOrd="0" presId="urn:microsoft.com/office/officeart/2005/8/layout/pyramid3"/>
    <dgm:cxn modelId="{A367464C-1510-4ED5-82D5-C616309B74A3}" type="presParOf" srcId="{A1F05A16-D8D5-499C-99F3-552E05FD5603}" destId="{685B3CA5-E619-4AE0-A68C-FE996254AD03}" srcOrd="0" destOrd="0" presId="urn:microsoft.com/office/officeart/2005/8/layout/pyramid3"/>
    <dgm:cxn modelId="{D82CE22D-E2E5-4A18-B23A-E07846D41C7D}" type="presParOf" srcId="{A1F05A16-D8D5-499C-99F3-552E05FD5603}" destId="{539FF738-1C86-4C1A-B36A-3CA393A1E1A1}" srcOrd="1" destOrd="0" presId="urn:microsoft.com/office/officeart/2005/8/layout/pyramid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A0A0847-907B-4E17-B960-F790F7E51678}" type="doc">
      <dgm:prSet loTypeId="urn:microsoft.com/office/officeart/2005/8/layout/pyramid3" loCatId="pyramid" qsTypeId="urn:microsoft.com/office/officeart/2005/8/quickstyle/simple1" qsCatId="simple" csTypeId="urn:microsoft.com/office/officeart/2005/8/colors/accent1_2" csCatId="accent1" phldr="1"/>
      <dgm:spPr/>
    </dgm:pt>
    <dgm:pt modelId="{7A12F4F7-D533-4143-834F-957281FD0114}">
      <dgm:prSet phldrT="[Text]" custT="1"/>
      <dgm:spPr>
        <a:solidFill>
          <a:srgbClr val="F68B1F"/>
        </a:solidFill>
      </dgm:spPr>
      <dgm:t>
        <a:bodyPr/>
        <a:lstStyle/>
        <a:p>
          <a:r>
            <a:rPr lang="en-US" sz="1800" dirty="0" smtClean="0"/>
            <a:t>Deduction of pre-agreed first tranche oil</a:t>
          </a:r>
          <a:endParaRPr lang="en-GB" sz="1800" dirty="0"/>
        </a:p>
      </dgm:t>
    </dgm:pt>
    <dgm:pt modelId="{5CE683B5-EADA-44E5-939F-38D1A57B4B69}" type="parTrans" cxnId="{D5EC9A5C-EB12-48F5-8594-3D5FA7850EEA}">
      <dgm:prSet/>
      <dgm:spPr/>
      <dgm:t>
        <a:bodyPr/>
        <a:lstStyle/>
        <a:p>
          <a:endParaRPr lang="en-GB"/>
        </a:p>
      </dgm:t>
    </dgm:pt>
    <dgm:pt modelId="{435F6D57-5096-4207-80CE-719A88C96EED}" type="sibTrans" cxnId="{D5EC9A5C-EB12-48F5-8594-3D5FA7850EEA}">
      <dgm:prSet/>
      <dgm:spPr/>
      <dgm:t>
        <a:bodyPr/>
        <a:lstStyle/>
        <a:p>
          <a:endParaRPr lang="en-GB"/>
        </a:p>
      </dgm:t>
    </dgm:pt>
    <dgm:pt modelId="{B19CBA96-2F37-4768-AFE3-470B95D533EC}">
      <dgm:prSet phldrT="[Text]" custT="1"/>
      <dgm:spPr>
        <a:solidFill>
          <a:schemeClr val="bg1">
            <a:lumMod val="95000"/>
          </a:schemeClr>
        </a:solidFill>
      </dgm:spPr>
      <dgm:t>
        <a:bodyPr/>
        <a:lstStyle/>
        <a:p>
          <a:r>
            <a:rPr lang="en-US" sz="1600" dirty="0" smtClean="0"/>
            <a:t>Recovery of accrued costs subject to cap in the PSA.</a:t>
          </a:r>
          <a:endParaRPr lang="en-GB" sz="1600" dirty="0"/>
        </a:p>
      </dgm:t>
    </dgm:pt>
    <dgm:pt modelId="{468D12BE-4E4B-4B4C-8CD5-20EED34E0AB5}" type="parTrans" cxnId="{BBE8AB17-9E82-4E98-9B7A-AD5267EE3635}">
      <dgm:prSet/>
      <dgm:spPr/>
      <dgm:t>
        <a:bodyPr/>
        <a:lstStyle/>
        <a:p>
          <a:endParaRPr lang="en-GB"/>
        </a:p>
      </dgm:t>
    </dgm:pt>
    <dgm:pt modelId="{FC79CD97-AD37-4CFE-85CA-9B5710AA77FB}" type="sibTrans" cxnId="{BBE8AB17-9E82-4E98-9B7A-AD5267EE3635}">
      <dgm:prSet/>
      <dgm:spPr/>
      <dgm:t>
        <a:bodyPr/>
        <a:lstStyle/>
        <a:p>
          <a:endParaRPr lang="en-GB"/>
        </a:p>
      </dgm:t>
    </dgm:pt>
    <dgm:pt modelId="{EFFE2269-6BF7-4957-874F-4CBAEE6DDE21}">
      <dgm:prSet phldrT="[Text]" custT="1"/>
      <dgm:spPr>
        <a:solidFill>
          <a:schemeClr val="accent5">
            <a:lumMod val="40000"/>
            <a:lumOff val="60000"/>
          </a:schemeClr>
        </a:solidFill>
      </dgm:spPr>
      <dgm:t>
        <a:bodyPr/>
        <a:lstStyle/>
        <a:p>
          <a:pPr algn="ctr"/>
          <a:r>
            <a:rPr lang="en-US" sz="1200" b="1" dirty="0" smtClean="0"/>
            <a:t>Share of profit </a:t>
          </a:r>
        </a:p>
        <a:p>
          <a:pPr algn="ctr"/>
          <a:r>
            <a:rPr lang="en-US" sz="1200" b="1" dirty="0" smtClean="0"/>
            <a:t>petroleum </a:t>
          </a:r>
        </a:p>
        <a:p>
          <a:pPr algn="ctr"/>
          <a:r>
            <a:rPr lang="en-US" sz="1200" b="1" dirty="0" smtClean="0"/>
            <a:t>in agreed ratios</a:t>
          </a:r>
          <a:r>
            <a:rPr lang="en-US" sz="1200" dirty="0" smtClean="0"/>
            <a:t>.</a:t>
          </a:r>
        </a:p>
      </dgm:t>
    </dgm:pt>
    <dgm:pt modelId="{D5B0EE83-DD83-4FF9-98F0-ECFA047A644B}" type="parTrans" cxnId="{00CA6F11-F15C-43D6-8305-0AB73894B77E}">
      <dgm:prSet/>
      <dgm:spPr/>
      <dgm:t>
        <a:bodyPr/>
        <a:lstStyle/>
        <a:p>
          <a:endParaRPr lang="en-GB"/>
        </a:p>
      </dgm:t>
    </dgm:pt>
    <dgm:pt modelId="{8366E89D-FA9C-47F9-9F61-1598F8395F9E}" type="sibTrans" cxnId="{00CA6F11-F15C-43D6-8305-0AB73894B77E}">
      <dgm:prSet/>
      <dgm:spPr/>
      <dgm:t>
        <a:bodyPr/>
        <a:lstStyle/>
        <a:p>
          <a:endParaRPr lang="en-GB"/>
        </a:p>
      </dgm:t>
    </dgm:pt>
    <dgm:pt modelId="{45A68428-AE7A-4A0E-B944-3EB017837DC8}" type="pres">
      <dgm:prSet presAssocID="{AA0A0847-907B-4E17-B960-F790F7E51678}" presName="Name0" presStyleCnt="0">
        <dgm:presLayoutVars>
          <dgm:dir/>
          <dgm:animLvl val="lvl"/>
          <dgm:resizeHandles val="exact"/>
        </dgm:presLayoutVars>
      </dgm:prSet>
      <dgm:spPr/>
    </dgm:pt>
    <dgm:pt modelId="{68FC06DE-1DAE-458B-86F0-196DF7F05695}" type="pres">
      <dgm:prSet presAssocID="{7A12F4F7-D533-4143-834F-957281FD0114}" presName="Name8" presStyleCnt="0"/>
      <dgm:spPr/>
    </dgm:pt>
    <dgm:pt modelId="{4C748198-635F-471A-ADA1-DF13C92B47BD}" type="pres">
      <dgm:prSet presAssocID="{7A12F4F7-D533-4143-834F-957281FD0114}" presName="level" presStyleLbl="node1" presStyleIdx="0" presStyleCnt="3" custScaleX="97142" custLinFactNeighborY="15561">
        <dgm:presLayoutVars>
          <dgm:chMax val="1"/>
          <dgm:bulletEnabled val="1"/>
        </dgm:presLayoutVars>
      </dgm:prSet>
      <dgm:spPr/>
      <dgm:t>
        <a:bodyPr/>
        <a:lstStyle/>
        <a:p>
          <a:endParaRPr lang="en-GB"/>
        </a:p>
      </dgm:t>
    </dgm:pt>
    <dgm:pt modelId="{7B835AA8-596C-4BBF-B7D8-362576A6B4D1}" type="pres">
      <dgm:prSet presAssocID="{7A12F4F7-D533-4143-834F-957281FD0114}" presName="levelTx" presStyleLbl="revTx" presStyleIdx="0" presStyleCnt="0">
        <dgm:presLayoutVars>
          <dgm:chMax val="1"/>
          <dgm:bulletEnabled val="1"/>
        </dgm:presLayoutVars>
      </dgm:prSet>
      <dgm:spPr/>
      <dgm:t>
        <a:bodyPr/>
        <a:lstStyle/>
        <a:p>
          <a:endParaRPr lang="en-GB"/>
        </a:p>
      </dgm:t>
    </dgm:pt>
    <dgm:pt modelId="{4B2B3790-770F-4BB5-9AC2-6C2DA767D21D}" type="pres">
      <dgm:prSet presAssocID="{B19CBA96-2F37-4768-AFE3-470B95D533EC}" presName="Name8" presStyleCnt="0"/>
      <dgm:spPr/>
    </dgm:pt>
    <dgm:pt modelId="{E805394C-5109-4EB7-87E7-04FF90B28655}" type="pres">
      <dgm:prSet presAssocID="{B19CBA96-2F37-4768-AFE3-470B95D533EC}" presName="level" presStyleLbl="node1" presStyleIdx="1" presStyleCnt="3" custScaleX="102335">
        <dgm:presLayoutVars>
          <dgm:chMax val="1"/>
          <dgm:bulletEnabled val="1"/>
        </dgm:presLayoutVars>
      </dgm:prSet>
      <dgm:spPr/>
      <dgm:t>
        <a:bodyPr/>
        <a:lstStyle/>
        <a:p>
          <a:endParaRPr lang="en-GB"/>
        </a:p>
      </dgm:t>
    </dgm:pt>
    <dgm:pt modelId="{8EA98899-C970-42F5-899B-AF3453857093}" type="pres">
      <dgm:prSet presAssocID="{B19CBA96-2F37-4768-AFE3-470B95D533EC}" presName="levelTx" presStyleLbl="revTx" presStyleIdx="0" presStyleCnt="0">
        <dgm:presLayoutVars>
          <dgm:chMax val="1"/>
          <dgm:bulletEnabled val="1"/>
        </dgm:presLayoutVars>
      </dgm:prSet>
      <dgm:spPr/>
      <dgm:t>
        <a:bodyPr/>
        <a:lstStyle/>
        <a:p>
          <a:endParaRPr lang="en-GB"/>
        </a:p>
      </dgm:t>
    </dgm:pt>
    <dgm:pt modelId="{A1F05A16-D8D5-499C-99F3-552E05FD5603}" type="pres">
      <dgm:prSet presAssocID="{EFFE2269-6BF7-4957-874F-4CBAEE6DDE21}" presName="Name8" presStyleCnt="0"/>
      <dgm:spPr/>
    </dgm:pt>
    <dgm:pt modelId="{685B3CA5-E619-4AE0-A68C-FE996254AD03}" type="pres">
      <dgm:prSet presAssocID="{EFFE2269-6BF7-4957-874F-4CBAEE6DDE21}" presName="level" presStyleLbl="node1" presStyleIdx="2" presStyleCnt="3" custScaleX="102607" custScaleY="185764" custLinFactNeighborX="-375" custLinFactNeighborY="0">
        <dgm:presLayoutVars>
          <dgm:chMax val="1"/>
          <dgm:bulletEnabled val="1"/>
        </dgm:presLayoutVars>
      </dgm:prSet>
      <dgm:spPr/>
      <dgm:t>
        <a:bodyPr/>
        <a:lstStyle/>
        <a:p>
          <a:endParaRPr lang="en-GB"/>
        </a:p>
      </dgm:t>
    </dgm:pt>
    <dgm:pt modelId="{539FF738-1C86-4C1A-B36A-3CA393A1E1A1}" type="pres">
      <dgm:prSet presAssocID="{EFFE2269-6BF7-4957-874F-4CBAEE6DDE21}" presName="levelTx" presStyleLbl="revTx" presStyleIdx="0" presStyleCnt="0">
        <dgm:presLayoutVars>
          <dgm:chMax val="1"/>
          <dgm:bulletEnabled val="1"/>
        </dgm:presLayoutVars>
      </dgm:prSet>
      <dgm:spPr/>
      <dgm:t>
        <a:bodyPr/>
        <a:lstStyle/>
        <a:p>
          <a:endParaRPr lang="en-GB"/>
        </a:p>
      </dgm:t>
    </dgm:pt>
  </dgm:ptLst>
  <dgm:cxnLst>
    <dgm:cxn modelId="{39F13023-F5FE-4719-A704-897254B9CB01}" type="presOf" srcId="{7A12F4F7-D533-4143-834F-957281FD0114}" destId="{4C748198-635F-471A-ADA1-DF13C92B47BD}" srcOrd="0" destOrd="0" presId="urn:microsoft.com/office/officeart/2005/8/layout/pyramid3"/>
    <dgm:cxn modelId="{8A6C4327-F719-4F30-80B6-C4DC952F1717}" type="presOf" srcId="{B19CBA96-2F37-4768-AFE3-470B95D533EC}" destId="{8EA98899-C970-42F5-899B-AF3453857093}" srcOrd="1" destOrd="0" presId="urn:microsoft.com/office/officeart/2005/8/layout/pyramid3"/>
    <dgm:cxn modelId="{816B88F3-5D83-49CF-A08B-B243E0C80AE5}" type="presOf" srcId="{AA0A0847-907B-4E17-B960-F790F7E51678}" destId="{45A68428-AE7A-4A0E-B944-3EB017837DC8}" srcOrd="0" destOrd="0" presId="urn:microsoft.com/office/officeart/2005/8/layout/pyramid3"/>
    <dgm:cxn modelId="{7A4766F4-8B18-4BC6-81E6-1E57B460FA11}" type="presOf" srcId="{EFFE2269-6BF7-4957-874F-4CBAEE6DDE21}" destId="{539FF738-1C86-4C1A-B36A-3CA393A1E1A1}" srcOrd="1" destOrd="0" presId="urn:microsoft.com/office/officeart/2005/8/layout/pyramid3"/>
    <dgm:cxn modelId="{BBE8AB17-9E82-4E98-9B7A-AD5267EE3635}" srcId="{AA0A0847-907B-4E17-B960-F790F7E51678}" destId="{B19CBA96-2F37-4768-AFE3-470B95D533EC}" srcOrd="1" destOrd="0" parTransId="{468D12BE-4E4B-4B4C-8CD5-20EED34E0AB5}" sibTransId="{FC79CD97-AD37-4CFE-85CA-9B5710AA77FB}"/>
    <dgm:cxn modelId="{496D27FD-523D-40D5-B778-8B10E22D2206}" type="presOf" srcId="{B19CBA96-2F37-4768-AFE3-470B95D533EC}" destId="{E805394C-5109-4EB7-87E7-04FF90B28655}" srcOrd="0" destOrd="0" presId="urn:microsoft.com/office/officeart/2005/8/layout/pyramid3"/>
    <dgm:cxn modelId="{7F325E53-A04C-480D-B2F4-9BB106B392B1}" type="presOf" srcId="{EFFE2269-6BF7-4957-874F-4CBAEE6DDE21}" destId="{685B3CA5-E619-4AE0-A68C-FE996254AD03}" srcOrd="0" destOrd="0" presId="urn:microsoft.com/office/officeart/2005/8/layout/pyramid3"/>
    <dgm:cxn modelId="{00CA6F11-F15C-43D6-8305-0AB73894B77E}" srcId="{AA0A0847-907B-4E17-B960-F790F7E51678}" destId="{EFFE2269-6BF7-4957-874F-4CBAEE6DDE21}" srcOrd="2" destOrd="0" parTransId="{D5B0EE83-DD83-4FF9-98F0-ECFA047A644B}" sibTransId="{8366E89D-FA9C-47F9-9F61-1598F8395F9E}"/>
    <dgm:cxn modelId="{D5EC9A5C-EB12-48F5-8594-3D5FA7850EEA}" srcId="{AA0A0847-907B-4E17-B960-F790F7E51678}" destId="{7A12F4F7-D533-4143-834F-957281FD0114}" srcOrd="0" destOrd="0" parTransId="{5CE683B5-EADA-44E5-939F-38D1A57B4B69}" sibTransId="{435F6D57-5096-4207-80CE-719A88C96EED}"/>
    <dgm:cxn modelId="{6BC21E77-3515-4AE6-8557-FD932F8E0733}" type="presOf" srcId="{7A12F4F7-D533-4143-834F-957281FD0114}" destId="{7B835AA8-596C-4BBF-B7D8-362576A6B4D1}" srcOrd="1" destOrd="0" presId="urn:microsoft.com/office/officeart/2005/8/layout/pyramid3"/>
    <dgm:cxn modelId="{48D23286-9CF8-4B3B-83F2-B4B64D3936F8}" type="presParOf" srcId="{45A68428-AE7A-4A0E-B944-3EB017837DC8}" destId="{68FC06DE-1DAE-458B-86F0-196DF7F05695}" srcOrd="0" destOrd="0" presId="urn:microsoft.com/office/officeart/2005/8/layout/pyramid3"/>
    <dgm:cxn modelId="{4AB19D42-7EAC-4E80-BB05-B67BACB09E31}" type="presParOf" srcId="{68FC06DE-1DAE-458B-86F0-196DF7F05695}" destId="{4C748198-635F-471A-ADA1-DF13C92B47BD}" srcOrd="0" destOrd="0" presId="urn:microsoft.com/office/officeart/2005/8/layout/pyramid3"/>
    <dgm:cxn modelId="{95182E40-C41E-47DD-80B1-5D911B96F008}" type="presParOf" srcId="{68FC06DE-1DAE-458B-86F0-196DF7F05695}" destId="{7B835AA8-596C-4BBF-B7D8-362576A6B4D1}" srcOrd="1" destOrd="0" presId="urn:microsoft.com/office/officeart/2005/8/layout/pyramid3"/>
    <dgm:cxn modelId="{AA284658-AC46-492F-ACFD-04917F206403}" type="presParOf" srcId="{45A68428-AE7A-4A0E-B944-3EB017837DC8}" destId="{4B2B3790-770F-4BB5-9AC2-6C2DA767D21D}" srcOrd="1" destOrd="0" presId="urn:microsoft.com/office/officeart/2005/8/layout/pyramid3"/>
    <dgm:cxn modelId="{27D0B6F0-39C9-44BA-97C7-0F19930501E4}" type="presParOf" srcId="{4B2B3790-770F-4BB5-9AC2-6C2DA767D21D}" destId="{E805394C-5109-4EB7-87E7-04FF90B28655}" srcOrd="0" destOrd="0" presId="urn:microsoft.com/office/officeart/2005/8/layout/pyramid3"/>
    <dgm:cxn modelId="{BCB1A879-4651-4896-8D50-BC8B703DFEF1}" type="presParOf" srcId="{4B2B3790-770F-4BB5-9AC2-6C2DA767D21D}" destId="{8EA98899-C970-42F5-899B-AF3453857093}" srcOrd="1" destOrd="0" presId="urn:microsoft.com/office/officeart/2005/8/layout/pyramid3"/>
    <dgm:cxn modelId="{0018028D-B705-43F0-9DF0-D0FAFF05E54D}" type="presParOf" srcId="{45A68428-AE7A-4A0E-B944-3EB017837DC8}" destId="{A1F05A16-D8D5-499C-99F3-552E05FD5603}" srcOrd="2" destOrd="0" presId="urn:microsoft.com/office/officeart/2005/8/layout/pyramid3"/>
    <dgm:cxn modelId="{7751D516-46D3-4AC1-B632-7595F24C77FB}" type="presParOf" srcId="{A1F05A16-D8D5-499C-99F3-552E05FD5603}" destId="{685B3CA5-E619-4AE0-A68C-FE996254AD03}" srcOrd="0" destOrd="0" presId="urn:microsoft.com/office/officeart/2005/8/layout/pyramid3"/>
    <dgm:cxn modelId="{359B3883-57FB-4FF1-9018-7C0DBDFAE96D}" type="presParOf" srcId="{A1F05A16-D8D5-499C-99F3-552E05FD5603}" destId="{539FF738-1C86-4C1A-B36A-3CA393A1E1A1}" srcOrd="1" destOrd="0" presId="urn:microsoft.com/office/officeart/2005/8/layout/pyramid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748198-635F-471A-ADA1-DF13C92B47BD}">
      <dsp:nvSpPr>
        <dsp:cNvPr id="0" name=""/>
        <dsp:cNvSpPr/>
      </dsp:nvSpPr>
      <dsp:spPr>
        <a:xfrm rot="10800000">
          <a:off x="0" y="0"/>
          <a:ext cx="4744159" cy="1016000"/>
        </a:xfrm>
        <a:prstGeom prst="trapezoid">
          <a:avLst>
            <a:gd name="adj" fmla="val 77824"/>
          </a:avLst>
        </a:prstGeom>
        <a:solidFill>
          <a:srgbClr val="F68B1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Recovery of accrued costs with no limits. (100% recovery)</a:t>
          </a:r>
          <a:endParaRPr lang="en-GB" sz="2000" kern="1200" dirty="0"/>
        </a:p>
      </dsp:txBody>
      <dsp:txXfrm rot="-10800000">
        <a:off x="830227" y="0"/>
        <a:ext cx="3083703" cy="1016000"/>
      </dsp:txXfrm>
    </dsp:sp>
    <dsp:sp modelId="{E805394C-5109-4EB7-87E7-04FF90B28655}">
      <dsp:nvSpPr>
        <dsp:cNvPr id="0" name=""/>
        <dsp:cNvSpPr/>
      </dsp:nvSpPr>
      <dsp:spPr>
        <a:xfrm rot="10800000">
          <a:off x="790693" y="1016000"/>
          <a:ext cx="3162772" cy="1016000"/>
        </a:xfrm>
        <a:prstGeom prst="trapezoid">
          <a:avLst>
            <a:gd name="adj" fmla="val 77824"/>
          </a:avLst>
        </a:prstGeom>
        <a:solidFill>
          <a:schemeClr val="bg1">
            <a:lumMod val="9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Share of remaining Profit petroleum in agreed ratios.</a:t>
          </a:r>
          <a:endParaRPr lang="en-GB" sz="2000" kern="1200" dirty="0"/>
        </a:p>
      </dsp:txBody>
      <dsp:txXfrm rot="-10800000">
        <a:off x="1344178" y="1016000"/>
        <a:ext cx="2055802" cy="1016000"/>
      </dsp:txXfrm>
    </dsp:sp>
    <dsp:sp modelId="{685B3CA5-E619-4AE0-A68C-FE996254AD03}">
      <dsp:nvSpPr>
        <dsp:cNvPr id="0" name=""/>
        <dsp:cNvSpPr/>
      </dsp:nvSpPr>
      <dsp:spPr>
        <a:xfrm rot="10800000">
          <a:off x="1581386" y="2032000"/>
          <a:ext cx="1581386" cy="1016000"/>
        </a:xfrm>
        <a:prstGeom prst="trapezoid">
          <a:avLst>
            <a:gd name="adj" fmla="val 7782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endParaRPr lang="en-US" sz="2000" kern="1200" dirty="0" smtClean="0"/>
        </a:p>
      </dsp:txBody>
      <dsp:txXfrm rot="-10800000">
        <a:off x="1581386" y="2032000"/>
        <a:ext cx="1581386" cy="1016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748198-635F-471A-ADA1-DF13C92B47BD}">
      <dsp:nvSpPr>
        <dsp:cNvPr id="0" name=""/>
        <dsp:cNvSpPr/>
      </dsp:nvSpPr>
      <dsp:spPr>
        <a:xfrm rot="10800000">
          <a:off x="84036" y="155341"/>
          <a:ext cx="5712737" cy="998275"/>
        </a:xfrm>
        <a:prstGeom prst="trapezoid">
          <a:avLst>
            <a:gd name="adj" fmla="val 76355"/>
          </a:avLst>
        </a:prstGeom>
        <a:solidFill>
          <a:srgbClr val="F68B1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b="1" kern="1200" dirty="0" smtClean="0"/>
            <a:t>Deduction of pre-agreed first tranche oil. </a:t>
          </a:r>
          <a:endParaRPr lang="en-GB" sz="1800" b="1" kern="1200" dirty="0"/>
        </a:p>
      </dsp:txBody>
      <dsp:txXfrm rot="-10800000">
        <a:off x="1083765" y="155341"/>
        <a:ext cx="3713279" cy="998275"/>
      </dsp:txXfrm>
    </dsp:sp>
    <dsp:sp modelId="{E805394C-5109-4EB7-87E7-04FF90B28655}">
      <dsp:nvSpPr>
        <dsp:cNvPr id="0" name=""/>
        <dsp:cNvSpPr/>
      </dsp:nvSpPr>
      <dsp:spPr>
        <a:xfrm rot="10800000">
          <a:off x="711368" y="998275"/>
          <a:ext cx="4458073" cy="998275"/>
        </a:xfrm>
        <a:prstGeom prst="trapezoid">
          <a:avLst>
            <a:gd name="adj" fmla="val 76355"/>
          </a:avLst>
        </a:prstGeom>
        <a:solidFill>
          <a:schemeClr val="bg1">
            <a:lumMod val="9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1" kern="1200" dirty="0" smtClean="0"/>
            <a:t>Recovery of accrued costs with no limits. (100% recovery)</a:t>
          </a:r>
          <a:endParaRPr lang="en-GB" sz="1600" b="1" kern="1200" dirty="0"/>
        </a:p>
      </dsp:txBody>
      <dsp:txXfrm rot="-10800000">
        <a:off x="1491531" y="998275"/>
        <a:ext cx="2897747" cy="998275"/>
      </dsp:txXfrm>
    </dsp:sp>
    <dsp:sp modelId="{685B3CA5-E619-4AE0-A68C-FE996254AD03}">
      <dsp:nvSpPr>
        <dsp:cNvPr id="0" name=""/>
        <dsp:cNvSpPr/>
      </dsp:nvSpPr>
      <dsp:spPr>
        <a:xfrm rot="10800000">
          <a:off x="1476924" y="1996550"/>
          <a:ext cx="2905722" cy="1854436"/>
        </a:xfrm>
        <a:prstGeom prst="trapezoid">
          <a:avLst>
            <a:gd name="adj" fmla="val 76355"/>
          </a:avLst>
        </a:prstGeom>
        <a:solidFill>
          <a:schemeClr val="accent5">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b="1" kern="1200" dirty="0" smtClean="0"/>
            <a:t>Share of profit </a:t>
          </a:r>
        </a:p>
        <a:p>
          <a:pPr lvl="0" algn="ctr" defTabSz="533400">
            <a:lnSpc>
              <a:spcPct val="90000"/>
            </a:lnSpc>
            <a:spcBef>
              <a:spcPct val="0"/>
            </a:spcBef>
            <a:spcAft>
              <a:spcPct val="35000"/>
            </a:spcAft>
          </a:pPr>
          <a:r>
            <a:rPr lang="en-US" sz="1200" b="1" kern="1200" dirty="0" smtClean="0"/>
            <a:t>petroleum </a:t>
          </a:r>
        </a:p>
        <a:p>
          <a:pPr lvl="0" algn="ctr" defTabSz="533400">
            <a:lnSpc>
              <a:spcPct val="90000"/>
            </a:lnSpc>
            <a:spcBef>
              <a:spcPct val="0"/>
            </a:spcBef>
            <a:spcAft>
              <a:spcPct val="35000"/>
            </a:spcAft>
          </a:pPr>
          <a:r>
            <a:rPr lang="en-US" sz="1200" b="1" kern="1200" dirty="0" smtClean="0"/>
            <a:t>in agreed ratios</a:t>
          </a:r>
          <a:r>
            <a:rPr lang="en-US" sz="1200" kern="1200" dirty="0" smtClean="0"/>
            <a:t>.</a:t>
          </a:r>
        </a:p>
      </dsp:txBody>
      <dsp:txXfrm rot="-10800000">
        <a:off x="1476924" y="1996550"/>
        <a:ext cx="2905722" cy="185443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748198-635F-471A-ADA1-DF13C92B47BD}">
      <dsp:nvSpPr>
        <dsp:cNvPr id="0" name=""/>
        <dsp:cNvSpPr/>
      </dsp:nvSpPr>
      <dsp:spPr>
        <a:xfrm rot="10800000">
          <a:off x="0" y="0"/>
          <a:ext cx="4744159" cy="1016000"/>
        </a:xfrm>
        <a:prstGeom prst="trapezoid">
          <a:avLst>
            <a:gd name="adj" fmla="val 77824"/>
          </a:avLst>
        </a:prstGeom>
        <a:solidFill>
          <a:srgbClr val="F68B1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Recovery of accrued costs subject to cap in the PSA. </a:t>
          </a:r>
          <a:endParaRPr lang="en-GB" sz="2000" kern="1200" dirty="0"/>
        </a:p>
      </dsp:txBody>
      <dsp:txXfrm rot="-10800000">
        <a:off x="830227" y="0"/>
        <a:ext cx="3083703" cy="1016000"/>
      </dsp:txXfrm>
    </dsp:sp>
    <dsp:sp modelId="{E805394C-5109-4EB7-87E7-04FF90B28655}">
      <dsp:nvSpPr>
        <dsp:cNvPr id="0" name=""/>
        <dsp:cNvSpPr/>
      </dsp:nvSpPr>
      <dsp:spPr>
        <a:xfrm rot="10800000">
          <a:off x="790693" y="1016000"/>
          <a:ext cx="3162772" cy="1016000"/>
        </a:xfrm>
        <a:prstGeom prst="trapezoid">
          <a:avLst>
            <a:gd name="adj" fmla="val 77824"/>
          </a:avLst>
        </a:prstGeom>
        <a:solidFill>
          <a:schemeClr val="bg1">
            <a:lumMod val="9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Share of remaining Profit petroleum in agreed ratios.</a:t>
          </a:r>
          <a:endParaRPr lang="en-GB" sz="2000" kern="1200" dirty="0"/>
        </a:p>
      </dsp:txBody>
      <dsp:txXfrm rot="-10800000">
        <a:off x="1344178" y="1016000"/>
        <a:ext cx="2055802" cy="1016000"/>
      </dsp:txXfrm>
    </dsp:sp>
    <dsp:sp modelId="{685B3CA5-E619-4AE0-A68C-FE996254AD03}">
      <dsp:nvSpPr>
        <dsp:cNvPr id="0" name=""/>
        <dsp:cNvSpPr/>
      </dsp:nvSpPr>
      <dsp:spPr>
        <a:xfrm rot="10800000">
          <a:off x="1581386" y="2032000"/>
          <a:ext cx="1581386" cy="1016000"/>
        </a:xfrm>
        <a:prstGeom prst="trapezoid">
          <a:avLst>
            <a:gd name="adj" fmla="val 77824"/>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endParaRPr lang="en-US" sz="2000" kern="1200" dirty="0" smtClean="0"/>
        </a:p>
      </dsp:txBody>
      <dsp:txXfrm rot="-10800000">
        <a:off x="1581386" y="2032000"/>
        <a:ext cx="1581386" cy="10160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748198-635F-471A-ADA1-DF13C92B47BD}">
      <dsp:nvSpPr>
        <dsp:cNvPr id="0" name=""/>
        <dsp:cNvSpPr/>
      </dsp:nvSpPr>
      <dsp:spPr>
        <a:xfrm rot="10800000">
          <a:off x="84036" y="155341"/>
          <a:ext cx="5712737" cy="998275"/>
        </a:xfrm>
        <a:prstGeom prst="trapezoid">
          <a:avLst>
            <a:gd name="adj" fmla="val 76355"/>
          </a:avLst>
        </a:prstGeom>
        <a:solidFill>
          <a:srgbClr val="F68B1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Deduction of pre-agreed first tranche oil</a:t>
          </a:r>
          <a:endParaRPr lang="en-GB" sz="1800" kern="1200" dirty="0"/>
        </a:p>
      </dsp:txBody>
      <dsp:txXfrm rot="-10800000">
        <a:off x="1083765" y="155341"/>
        <a:ext cx="3713279" cy="998275"/>
      </dsp:txXfrm>
    </dsp:sp>
    <dsp:sp modelId="{E805394C-5109-4EB7-87E7-04FF90B28655}">
      <dsp:nvSpPr>
        <dsp:cNvPr id="0" name=""/>
        <dsp:cNvSpPr/>
      </dsp:nvSpPr>
      <dsp:spPr>
        <a:xfrm rot="10800000">
          <a:off x="711368" y="998275"/>
          <a:ext cx="4458073" cy="998275"/>
        </a:xfrm>
        <a:prstGeom prst="trapezoid">
          <a:avLst>
            <a:gd name="adj" fmla="val 76355"/>
          </a:avLst>
        </a:prstGeom>
        <a:solidFill>
          <a:schemeClr val="bg1">
            <a:lumMod val="9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Recovery of accrued costs subject to cap in the PSA.</a:t>
          </a:r>
          <a:endParaRPr lang="en-GB" sz="1600" kern="1200" dirty="0"/>
        </a:p>
      </dsp:txBody>
      <dsp:txXfrm rot="-10800000">
        <a:off x="1491531" y="998275"/>
        <a:ext cx="2897747" cy="998275"/>
      </dsp:txXfrm>
    </dsp:sp>
    <dsp:sp modelId="{685B3CA5-E619-4AE0-A68C-FE996254AD03}">
      <dsp:nvSpPr>
        <dsp:cNvPr id="0" name=""/>
        <dsp:cNvSpPr/>
      </dsp:nvSpPr>
      <dsp:spPr>
        <a:xfrm rot="10800000">
          <a:off x="1476924" y="1996550"/>
          <a:ext cx="2905722" cy="1854436"/>
        </a:xfrm>
        <a:prstGeom prst="trapezoid">
          <a:avLst>
            <a:gd name="adj" fmla="val 76355"/>
          </a:avLst>
        </a:prstGeom>
        <a:solidFill>
          <a:schemeClr val="accent5">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b="1" kern="1200" dirty="0" smtClean="0"/>
            <a:t>Share of profit </a:t>
          </a:r>
        </a:p>
        <a:p>
          <a:pPr lvl="0" algn="ctr" defTabSz="533400">
            <a:lnSpc>
              <a:spcPct val="90000"/>
            </a:lnSpc>
            <a:spcBef>
              <a:spcPct val="0"/>
            </a:spcBef>
            <a:spcAft>
              <a:spcPct val="35000"/>
            </a:spcAft>
          </a:pPr>
          <a:r>
            <a:rPr lang="en-US" sz="1200" b="1" kern="1200" dirty="0" smtClean="0"/>
            <a:t>petroleum </a:t>
          </a:r>
        </a:p>
        <a:p>
          <a:pPr lvl="0" algn="ctr" defTabSz="533400">
            <a:lnSpc>
              <a:spcPct val="90000"/>
            </a:lnSpc>
            <a:spcBef>
              <a:spcPct val="0"/>
            </a:spcBef>
            <a:spcAft>
              <a:spcPct val="35000"/>
            </a:spcAft>
          </a:pPr>
          <a:r>
            <a:rPr lang="en-US" sz="1200" b="1" kern="1200" dirty="0" smtClean="0"/>
            <a:t>in agreed ratios</a:t>
          </a:r>
          <a:r>
            <a:rPr lang="en-US" sz="1200" kern="1200" dirty="0" smtClean="0"/>
            <a:t>.</a:t>
          </a:r>
        </a:p>
      </dsp:txBody>
      <dsp:txXfrm rot="-10800000">
        <a:off x="1476924" y="1996550"/>
        <a:ext cx="2905722" cy="1854436"/>
      </dsp:txXfrm>
    </dsp:sp>
  </dsp:spTree>
</dsp:drawing>
</file>

<file path=ppt/diagrams/layout1.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1E40FA2-B9D8-FC41-B67B-A0085E231C2B}" type="datetimeFigureOut">
              <a:rPr lang="en-US" smtClean="0"/>
              <a:t>2/3/2020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7F3CD53-D23C-6B4F-8A78-AE4693EF2C94}" type="slidenum">
              <a:rPr lang="en-US" smtClean="0"/>
              <a:t>‹#›</a:t>
            </a:fld>
            <a:endParaRPr lang="en-US"/>
          </a:p>
        </p:txBody>
      </p:sp>
    </p:spTree>
    <p:extLst>
      <p:ext uri="{BB962C8B-B14F-4D97-AF65-F5344CB8AC3E}">
        <p14:creationId xmlns:p14="http://schemas.microsoft.com/office/powerpoint/2010/main" val="351229403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E924AA4-2C1A-2746-BE22-0835E3BF2552}" type="datetimeFigureOut">
              <a:rPr lang="en-US" smtClean="0"/>
              <a:t>2/3/2020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29000F5-2F6B-8241-B547-2F4DB1D6E26B}" type="slidenum">
              <a:rPr lang="en-US" smtClean="0"/>
              <a:t>‹#›</a:t>
            </a:fld>
            <a:endParaRPr lang="en-US"/>
          </a:p>
        </p:txBody>
      </p:sp>
    </p:spTree>
    <p:extLst>
      <p:ext uri="{BB962C8B-B14F-4D97-AF65-F5344CB8AC3E}">
        <p14:creationId xmlns:p14="http://schemas.microsoft.com/office/powerpoint/2010/main" val="3906273666"/>
      </p:ext>
    </p:extLst>
  </p:cSld>
  <p:clrMap bg1="lt1" tx1="dk1" bg2="lt2" tx2="dk2" accent1="accent1" accent2="accent2" accent3="accent3" accent4="accent4" accent5="accent5" accent6="accent6" hlink="hlink" folHlink="folHlink"/>
  <p:hf hdr="0" ftr="0" dt="0"/>
  <p:notesStyle>
    <a:lvl1pPr marL="0" algn="l" defTabSz="357896" rtl="0" eaLnBrk="1" latinLnBrk="0" hangingPunct="1">
      <a:defRPr sz="900" kern="1200">
        <a:solidFill>
          <a:schemeClr val="tx1"/>
        </a:solidFill>
        <a:latin typeface="+mn-lt"/>
        <a:ea typeface="+mn-ea"/>
        <a:cs typeface="+mn-cs"/>
      </a:defRPr>
    </a:lvl1pPr>
    <a:lvl2pPr marL="357896" algn="l" defTabSz="357896" rtl="0" eaLnBrk="1" latinLnBrk="0" hangingPunct="1">
      <a:defRPr sz="900" kern="1200">
        <a:solidFill>
          <a:schemeClr val="tx1"/>
        </a:solidFill>
        <a:latin typeface="+mn-lt"/>
        <a:ea typeface="+mn-ea"/>
        <a:cs typeface="+mn-cs"/>
      </a:defRPr>
    </a:lvl2pPr>
    <a:lvl3pPr marL="715792" algn="l" defTabSz="357896" rtl="0" eaLnBrk="1" latinLnBrk="0" hangingPunct="1">
      <a:defRPr sz="900" kern="1200">
        <a:solidFill>
          <a:schemeClr val="tx1"/>
        </a:solidFill>
        <a:latin typeface="+mn-lt"/>
        <a:ea typeface="+mn-ea"/>
        <a:cs typeface="+mn-cs"/>
      </a:defRPr>
    </a:lvl3pPr>
    <a:lvl4pPr marL="1073688" algn="l" defTabSz="357896" rtl="0" eaLnBrk="1" latinLnBrk="0" hangingPunct="1">
      <a:defRPr sz="900" kern="1200">
        <a:solidFill>
          <a:schemeClr val="tx1"/>
        </a:solidFill>
        <a:latin typeface="+mn-lt"/>
        <a:ea typeface="+mn-ea"/>
        <a:cs typeface="+mn-cs"/>
      </a:defRPr>
    </a:lvl4pPr>
    <a:lvl5pPr marL="1431585" algn="l" defTabSz="357896" rtl="0" eaLnBrk="1" latinLnBrk="0" hangingPunct="1">
      <a:defRPr sz="900" kern="1200">
        <a:solidFill>
          <a:schemeClr val="tx1"/>
        </a:solidFill>
        <a:latin typeface="+mn-lt"/>
        <a:ea typeface="+mn-ea"/>
        <a:cs typeface="+mn-cs"/>
      </a:defRPr>
    </a:lvl5pPr>
    <a:lvl6pPr marL="1789481" algn="l" defTabSz="357896" rtl="0" eaLnBrk="1" latinLnBrk="0" hangingPunct="1">
      <a:defRPr sz="900" kern="1200">
        <a:solidFill>
          <a:schemeClr val="tx1"/>
        </a:solidFill>
        <a:latin typeface="+mn-lt"/>
        <a:ea typeface="+mn-ea"/>
        <a:cs typeface="+mn-cs"/>
      </a:defRPr>
    </a:lvl6pPr>
    <a:lvl7pPr marL="2147377" algn="l" defTabSz="357896" rtl="0" eaLnBrk="1" latinLnBrk="0" hangingPunct="1">
      <a:defRPr sz="900" kern="1200">
        <a:solidFill>
          <a:schemeClr val="tx1"/>
        </a:solidFill>
        <a:latin typeface="+mn-lt"/>
        <a:ea typeface="+mn-ea"/>
        <a:cs typeface="+mn-cs"/>
      </a:defRPr>
    </a:lvl7pPr>
    <a:lvl8pPr marL="2505273" algn="l" defTabSz="357896" rtl="0" eaLnBrk="1" latinLnBrk="0" hangingPunct="1">
      <a:defRPr sz="900" kern="1200">
        <a:solidFill>
          <a:schemeClr val="tx1"/>
        </a:solidFill>
        <a:latin typeface="+mn-lt"/>
        <a:ea typeface="+mn-ea"/>
        <a:cs typeface="+mn-cs"/>
      </a:defRPr>
    </a:lvl8pPr>
    <a:lvl9pPr marL="2863169" algn="l" defTabSz="357896"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29000F5-2F6B-8241-B547-2F4DB1D6E26B}" type="slidenum">
              <a:rPr lang="en-US" smtClean="0"/>
              <a:t>2</a:t>
            </a:fld>
            <a:endParaRPr lang="en-US"/>
          </a:p>
        </p:txBody>
      </p:sp>
    </p:spTree>
    <p:extLst>
      <p:ext uri="{BB962C8B-B14F-4D97-AF65-F5344CB8AC3E}">
        <p14:creationId xmlns:p14="http://schemas.microsoft.com/office/powerpoint/2010/main" val="9538746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29000F5-2F6B-8241-B547-2F4DB1D6E26B}" type="slidenum">
              <a:rPr lang="en-US" smtClean="0"/>
              <a:t>11</a:t>
            </a:fld>
            <a:endParaRPr lang="en-US"/>
          </a:p>
        </p:txBody>
      </p:sp>
    </p:spTree>
    <p:extLst>
      <p:ext uri="{BB962C8B-B14F-4D97-AF65-F5344CB8AC3E}">
        <p14:creationId xmlns:p14="http://schemas.microsoft.com/office/powerpoint/2010/main" val="9538746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29000F5-2F6B-8241-B547-2F4DB1D6E26B}" type="slidenum">
              <a:rPr lang="en-US" smtClean="0"/>
              <a:t>12</a:t>
            </a:fld>
            <a:endParaRPr lang="en-US"/>
          </a:p>
        </p:txBody>
      </p:sp>
    </p:spTree>
    <p:extLst>
      <p:ext uri="{BB962C8B-B14F-4D97-AF65-F5344CB8AC3E}">
        <p14:creationId xmlns:p14="http://schemas.microsoft.com/office/powerpoint/2010/main" val="9538746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900" b="0" i="0" u="none" strike="noStrike" kern="1200" baseline="0" dirty="0" smtClean="0">
                <a:solidFill>
                  <a:schemeClr val="tx1"/>
                </a:solidFill>
                <a:latin typeface="+mn-lt"/>
                <a:ea typeface="+mn-ea"/>
                <a:cs typeface="+mn-cs"/>
              </a:rPr>
              <a:t>At the heart of a PSA is the mechanism to share profit between the host state and the oil company. This is an extremely important</a:t>
            </a:r>
          </a:p>
          <a:p>
            <a:r>
              <a:rPr lang="en-GB" sz="900" b="0" i="0" u="none" strike="noStrike" kern="1200" baseline="0" dirty="0" smtClean="0">
                <a:solidFill>
                  <a:schemeClr val="tx1"/>
                </a:solidFill>
                <a:latin typeface="+mn-lt"/>
                <a:ea typeface="+mn-ea"/>
                <a:cs typeface="+mn-cs"/>
              </a:rPr>
              <a:t>aspect of this type of contract, and it is impossible to assess the distribution of costs and benefits between the parties without understanding this mechanism.</a:t>
            </a:r>
            <a:endParaRPr lang="en-GB" dirty="0"/>
          </a:p>
        </p:txBody>
      </p:sp>
      <p:sp>
        <p:nvSpPr>
          <p:cNvPr id="4" name="Slide Number Placeholder 3"/>
          <p:cNvSpPr>
            <a:spLocks noGrp="1"/>
          </p:cNvSpPr>
          <p:nvPr>
            <p:ph type="sldNum" sz="quarter" idx="10"/>
          </p:nvPr>
        </p:nvSpPr>
        <p:spPr/>
        <p:txBody>
          <a:bodyPr/>
          <a:lstStyle/>
          <a:p>
            <a:fld id="{229000F5-2F6B-8241-B547-2F4DB1D6E26B}" type="slidenum">
              <a:rPr lang="en-US" smtClean="0"/>
              <a:t>13</a:t>
            </a:fld>
            <a:endParaRPr lang="en-US"/>
          </a:p>
        </p:txBody>
      </p:sp>
    </p:spTree>
    <p:extLst>
      <p:ext uri="{BB962C8B-B14F-4D97-AF65-F5344CB8AC3E}">
        <p14:creationId xmlns:p14="http://schemas.microsoft.com/office/powerpoint/2010/main" val="25987316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900" b="0" i="0" u="none" strike="noStrike" kern="1200" baseline="0" dirty="0" smtClean="0">
                <a:solidFill>
                  <a:schemeClr val="tx1"/>
                </a:solidFill>
                <a:latin typeface="+mn-lt"/>
                <a:ea typeface="+mn-ea"/>
                <a:cs typeface="+mn-cs"/>
              </a:rPr>
              <a:t>An R-factor of less than 1 would mean that costs have not been fully recovered yet: total expenditures exceed total receipts. The  larger the R-factor, the more profitable the operation. The royalty rate or government’s share of production may increase as the R-factor increases.</a:t>
            </a:r>
            <a:endParaRPr lang="en-GB" dirty="0"/>
          </a:p>
        </p:txBody>
      </p:sp>
      <p:sp>
        <p:nvSpPr>
          <p:cNvPr id="4" name="Slide Number Placeholder 3"/>
          <p:cNvSpPr>
            <a:spLocks noGrp="1"/>
          </p:cNvSpPr>
          <p:nvPr>
            <p:ph type="sldNum" sz="quarter" idx="10"/>
          </p:nvPr>
        </p:nvSpPr>
        <p:spPr/>
        <p:txBody>
          <a:bodyPr/>
          <a:lstStyle/>
          <a:p>
            <a:fld id="{229000F5-2F6B-8241-B547-2F4DB1D6E26B}" type="slidenum">
              <a:rPr lang="en-US" smtClean="0"/>
              <a:t>14</a:t>
            </a:fld>
            <a:endParaRPr lang="en-US"/>
          </a:p>
        </p:txBody>
      </p:sp>
    </p:spTree>
    <p:extLst>
      <p:ext uri="{BB962C8B-B14F-4D97-AF65-F5344CB8AC3E}">
        <p14:creationId xmlns:p14="http://schemas.microsoft.com/office/powerpoint/2010/main" val="32309783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29000F5-2F6B-8241-B547-2F4DB1D6E26B}" type="slidenum">
              <a:rPr lang="en-US" smtClean="0"/>
              <a:t>16</a:t>
            </a:fld>
            <a:endParaRPr lang="en-US"/>
          </a:p>
        </p:txBody>
      </p:sp>
    </p:spTree>
    <p:extLst>
      <p:ext uri="{BB962C8B-B14F-4D97-AF65-F5344CB8AC3E}">
        <p14:creationId xmlns:p14="http://schemas.microsoft.com/office/powerpoint/2010/main" val="9538746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State participation – the option to participate in the venture. This does not imply that the state will share in the exploration costs and risks. Most PSAs require the IOC to carry the state, which means that the IOC bears all the exploration costs. If the field is declared commercial, the state then has the option to participate in the production revenues.</a:t>
            </a:r>
            <a:endParaRPr lang="en-GB" dirty="0"/>
          </a:p>
        </p:txBody>
      </p:sp>
      <p:sp>
        <p:nvSpPr>
          <p:cNvPr id="4" name="Slide Number Placeholder 3"/>
          <p:cNvSpPr>
            <a:spLocks noGrp="1"/>
          </p:cNvSpPr>
          <p:nvPr>
            <p:ph type="sldNum" sz="quarter" idx="10"/>
          </p:nvPr>
        </p:nvSpPr>
        <p:spPr/>
        <p:txBody>
          <a:bodyPr/>
          <a:lstStyle/>
          <a:p>
            <a:fld id="{229000F5-2F6B-8241-B547-2F4DB1D6E26B}" type="slidenum">
              <a:rPr lang="en-US" smtClean="0"/>
              <a:t>3</a:t>
            </a:fld>
            <a:endParaRPr lang="en-US"/>
          </a:p>
        </p:txBody>
      </p:sp>
    </p:spTree>
    <p:extLst>
      <p:ext uri="{BB962C8B-B14F-4D97-AF65-F5344CB8AC3E}">
        <p14:creationId xmlns:p14="http://schemas.microsoft.com/office/powerpoint/2010/main" val="9538746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State participation – the option to participate in the venture. This does not imply that the state will share in the exploration costs and risks. Most PSAs require the IOC to carry the state, which means that the IOC bears all the exploration costs. If the field is declared commercial, the state then has the option to participate in the production revenues.</a:t>
            </a:r>
            <a:endParaRPr lang="en-GB" dirty="0"/>
          </a:p>
        </p:txBody>
      </p:sp>
      <p:sp>
        <p:nvSpPr>
          <p:cNvPr id="4" name="Slide Number Placeholder 3"/>
          <p:cNvSpPr>
            <a:spLocks noGrp="1"/>
          </p:cNvSpPr>
          <p:nvPr>
            <p:ph type="sldNum" sz="quarter" idx="10"/>
          </p:nvPr>
        </p:nvSpPr>
        <p:spPr/>
        <p:txBody>
          <a:bodyPr/>
          <a:lstStyle/>
          <a:p>
            <a:fld id="{229000F5-2F6B-8241-B547-2F4DB1D6E26B}" type="slidenum">
              <a:rPr lang="en-US" smtClean="0"/>
              <a:t>4</a:t>
            </a:fld>
            <a:endParaRPr lang="en-US"/>
          </a:p>
        </p:txBody>
      </p:sp>
    </p:spTree>
    <p:extLst>
      <p:ext uri="{BB962C8B-B14F-4D97-AF65-F5344CB8AC3E}">
        <p14:creationId xmlns:p14="http://schemas.microsoft.com/office/powerpoint/2010/main" val="9538746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29000F5-2F6B-8241-B547-2F4DB1D6E26B}" type="slidenum">
              <a:rPr lang="en-US" smtClean="0"/>
              <a:t>5</a:t>
            </a:fld>
            <a:endParaRPr lang="en-US"/>
          </a:p>
        </p:txBody>
      </p:sp>
    </p:spTree>
    <p:extLst>
      <p:ext uri="{BB962C8B-B14F-4D97-AF65-F5344CB8AC3E}">
        <p14:creationId xmlns:p14="http://schemas.microsoft.com/office/powerpoint/2010/main" val="9538746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29000F5-2F6B-8241-B547-2F4DB1D6E26B}" type="slidenum">
              <a:rPr lang="en-US" smtClean="0"/>
              <a:t>6</a:t>
            </a:fld>
            <a:endParaRPr lang="en-US"/>
          </a:p>
        </p:txBody>
      </p:sp>
    </p:spTree>
    <p:extLst>
      <p:ext uri="{BB962C8B-B14F-4D97-AF65-F5344CB8AC3E}">
        <p14:creationId xmlns:p14="http://schemas.microsoft.com/office/powerpoint/2010/main" val="9538746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i="1" dirty="0" smtClean="0"/>
              <a:t>Cost recovery</a:t>
            </a:r>
            <a:endParaRPr lang="en-GB" b="1" dirty="0" smtClean="0"/>
          </a:p>
          <a:p>
            <a:r>
              <a:rPr lang="en-GB" dirty="0" smtClean="0"/>
              <a:t>There are several ways in which the interface between cost recovery and profit shares can be structured:</a:t>
            </a:r>
          </a:p>
          <a:p>
            <a:pPr marL="0" indent="0">
              <a:buFont typeface="Arial" pitchFamily="34" charset="0"/>
              <a:buNone/>
            </a:pPr>
            <a:endParaRPr lang="en-GB" dirty="0" smtClean="0"/>
          </a:p>
          <a:p>
            <a:pPr marL="171450" indent="-171450">
              <a:buFont typeface="Arial" pitchFamily="34" charset="0"/>
              <a:buChar char="•"/>
            </a:pPr>
            <a:r>
              <a:rPr lang="en-GB" dirty="0" smtClean="0"/>
              <a:t>Full cost recovery: Gross revenues from hydrocarbon sales are first applied towards the IOC's accrued costs without imposing any limits on cost recovery. The profit pool is shared only after the IOC has recovered all its costs. The state's share can be extremely low (and could even be nothing) after the IOC has recovered all costs.</a:t>
            </a:r>
          </a:p>
          <a:p>
            <a:endParaRPr lang="en-GB" dirty="0"/>
          </a:p>
        </p:txBody>
      </p:sp>
      <p:sp>
        <p:nvSpPr>
          <p:cNvPr id="4" name="Slide Number Placeholder 3"/>
          <p:cNvSpPr>
            <a:spLocks noGrp="1"/>
          </p:cNvSpPr>
          <p:nvPr>
            <p:ph type="sldNum" sz="quarter" idx="10"/>
          </p:nvPr>
        </p:nvSpPr>
        <p:spPr/>
        <p:txBody>
          <a:bodyPr/>
          <a:lstStyle/>
          <a:p>
            <a:fld id="{229000F5-2F6B-8241-B547-2F4DB1D6E26B}" type="slidenum">
              <a:rPr lang="en-US" smtClean="0"/>
              <a:t>7</a:t>
            </a:fld>
            <a:endParaRPr lang="en-US"/>
          </a:p>
        </p:txBody>
      </p:sp>
    </p:spTree>
    <p:extLst>
      <p:ext uri="{BB962C8B-B14F-4D97-AF65-F5344CB8AC3E}">
        <p14:creationId xmlns:p14="http://schemas.microsoft.com/office/powerpoint/2010/main" val="32462413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357896" rtl="0" eaLnBrk="1" fontAlgn="auto" latinLnBrk="0" hangingPunct="1">
              <a:lnSpc>
                <a:spcPct val="100000"/>
              </a:lnSpc>
              <a:spcBef>
                <a:spcPts val="0"/>
              </a:spcBef>
              <a:spcAft>
                <a:spcPts val="0"/>
              </a:spcAft>
              <a:buClrTx/>
              <a:buSzTx/>
              <a:buFontTx/>
              <a:buNone/>
              <a:tabLst/>
              <a:defRPr/>
            </a:pPr>
            <a:r>
              <a:rPr lang="en-GB" dirty="0" smtClean="0"/>
              <a:t>Full cost recovery, with first tranche hydrocarbons: First a pre-agreed tranche of the gross revenues is split between the state and the IOC, before remaining revenues are applied towards reimbursement of the IOC's accrued costs, again without imposing any limits on cost recovery. As with the previous model, the profit pool is shared only after the IOC has recovered all its costs (but subject to the first tranche).</a:t>
            </a:r>
          </a:p>
          <a:p>
            <a:endParaRPr lang="en-GB" dirty="0"/>
          </a:p>
        </p:txBody>
      </p:sp>
      <p:sp>
        <p:nvSpPr>
          <p:cNvPr id="4" name="Slide Number Placeholder 3"/>
          <p:cNvSpPr>
            <a:spLocks noGrp="1"/>
          </p:cNvSpPr>
          <p:nvPr>
            <p:ph type="sldNum" sz="quarter" idx="10"/>
          </p:nvPr>
        </p:nvSpPr>
        <p:spPr/>
        <p:txBody>
          <a:bodyPr/>
          <a:lstStyle/>
          <a:p>
            <a:fld id="{229000F5-2F6B-8241-B547-2F4DB1D6E26B}" type="slidenum">
              <a:rPr lang="en-US" smtClean="0"/>
              <a:t>8</a:t>
            </a:fld>
            <a:endParaRPr lang="en-US"/>
          </a:p>
        </p:txBody>
      </p:sp>
    </p:spTree>
    <p:extLst>
      <p:ext uri="{BB962C8B-B14F-4D97-AF65-F5344CB8AC3E}">
        <p14:creationId xmlns:p14="http://schemas.microsoft.com/office/powerpoint/2010/main" val="32309783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357896" rtl="0" eaLnBrk="1" fontAlgn="auto" latinLnBrk="0" hangingPunct="1">
              <a:lnSpc>
                <a:spcPct val="100000"/>
              </a:lnSpc>
              <a:spcBef>
                <a:spcPts val="0"/>
              </a:spcBef>
              <a:spcAft>
                <a:spcPts val="0"/>
              </a:spcAft>
              <a:buClrTx/>
              <a:buSzTx/>
              <a:buFontTx/>
              <a:buNone/>
              <a:tabLst/>
              <a:defRPr/>
            </a:pPr>
            <a:r>
              <a:rPr lang="en-GB" dirty="0" smtClean="0"/>
              <a:t>Capped cost recovery</a:t>
            </a:r>
            <a:r>
              <a:rPr lang="en-GB" baseline="0" dirty="0" smtClean="0"/>
              <a:t> </a:t>
            </a:r>
            <a:r>
              <a:rPr lang="en-GB" dirty="0" smtClean="0"/>
              <a:t>: In any defined period (usually annual), the gross revenues from hydrocarbon sales are first applied towards the IOC's accrued costs up to a pre-agreed cap. Once the cap is hit for the year, then the remaining gross revenues are distributed between the state and the IOC according to the agreed profit shares for the remainder of that year. Accrued but unrecovered costs are carried forward to successive periods and the same process is repeated.</a:t>
            </a:r>
          </a:p>
          <a:p>
            <a:endParaRPr lang="en-GB" dirty="0"/>
          </a:p>
        </p:txBody>
      </p:sp>
      <p:sp>
        <p:nvSpPr>
          <p:cNvPr id="4" name="Slide Number Placeholder 3"/>
          <p:cNvSpPr>
            <a:spLocks noGrp="1"/>
          </p:cNvSpPr>
          <p:nvPr>
            <p:ph type="sldNum" sz="quarter" idx="10"/>
          </p:nvPr>
        </p:nvSpPr>
        <p:spPr/>
        <p:txBody>
          <a:bodyPr/>
          <a:lstStyle/>
          <a:p>
            <a:fld id="{229000F5-2F6B-8241-B547-2F4DB1D6E26B}" type="slidenum">
              <a:rPr lang="en-US" smtClean="0"/>
              <a:t>9</a:t>
            </a:fld>
            <a:endParaRPr lang="en-US"/>
          </a:p>
        </p:txBody>
      </p:sp>
    </p:spTree>
    <p:extLst>
      <p:ext uri="{BB962C8B-B14F-4D97-AF65-F5344CB8AC3E}">
        <p14:creationId xmlns:p14="http://schemas.microsoft.com/office/powerpoint/2010/main" val="32309783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357896" rtl="0" eaLnBrk="1" fontAlgn="auto" latinLnBrk="0" hangingPunct="1">
              <a:lnSpc>
                <a:spcPct val="100000"/>
              </a:lnSpc>
              <a:spcBef>
                <a:spcPts val="0"/>
              </a:spcBef>
              <a:spcAft>
                <a:spcPts val="0"/>
              </a:spcAft>
              <a:buClrTx/>
              <a:buSzTx/>
              <a:buFontTx/>
              <a:buNone/>
              <a:tabLst/>
              <a:defRPr/>
            </a:pPr>
            <a:r>
              <a:rPr lang="en-GB" dirty="0" smtClean="0"/>
              <a:t>First tranche hydrocarbons, capped cost recovery, : This a hybrid of all the above models. First a pre-agreed tranche of the gross revenues is split between the state and the IOC, before remaining revenues are applied towards reimbursement of the IOC's accrued costs up to a pre-agreed cap. Once the cap is hit, the remaining gross revenues are distributed between the state and the IOC according to the agreed profit shares.</a:t>
            </a:r>
          </a:p>
          <a:p>
            <a:endParaRPr lang="en-GB" dirty="0"/>
          </a:p>
        </p:txBody>
      </p:sp>
      <p:sp>
        <p:nvSpPr>
          <p:cNvPr id="4" name="Slide Number Placeholder 3"/>
          <p:cNvSpPr>
            <a:spLocks noGrp="1"/>
          </p:cNvSpPr>
          <p:nvPr>
            <p:ph type="sldNum" sz="quarter" idx="10"/>
          </p:nvPr>
        </p:nvSpPr>
        <p:spPr/>
        <p:txBody>
          <a:bodyPr/>
          <a:lstStyle/>
          <a:p>
            <a:fld id="{229000F5-2F6B-8241-B547-2F4DB1D6E26B}" type="slidenum">
              <a:rPr lang="en-US" smtClean="0"/>
              <a:t>10</a:t>
            </a:fld>
            <a:endParaRPr lang="en-US"/>
          </a:p>
        </p:txBody>
      </p:sp>
    </p:spTree>
    <p:extLst>
      <p:ext uri="{BB962C8B-B14F-4D97-AF65-F5344CB8AC3E}">
        <p14:creationId xmlns:p14="http://schemas.microsoft.com/office/powerpoint/2010/main" val="32309783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Master" Target="../slideMasters/slideMaster1.xml"/><Relationship Id="rId5" Type="http://schemas.openxmlformats.org/officeDocument/2006/relationships/image" Target="../media/image6.emf"/><Relationship Id="rId4" Type="http://schemas.microsoft.com/office/2007/relationships/hdphoto" Target="../media/hdphoto1.wdp"/></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7.jpeg"/><Relationship Id="rId7" Type="http://schemas.openxmlformats.org/officeDocument/2006/relationships/image" Target="../media/image6.emf"/><Relationship Id="rId2" Type="http://schemas.openxmlformats.org/officeDocument/2006/relationships/image" Target="../media/image16.jpeg"/><Relationship Id="rId1" Type="http://schemas.openxmlformats.org/officeDocument/2006/relationships/slideMaster" Target="../slideMasters/slideMaster1.xml"/><Relationship Id="rId6" Type="http://schemas.openxmlformats.org/officeDocument/2006/relationships/image" Target="../media/image20.png"/><Relationship Id="rId5" Type="http://schemas.openxmlformats.org/officeDocument/2006/relationships/image" Target="../media/image19.jpeg"/><Relationship Id="rId4" Type="http://schemas.openxmlformats.org/officeDocument/2006/relationships/image" Target="../media/image18.jpe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Master" Target="../slideMasters/slideMaster1.xml"/><Relationship Id="rId5" Type="http://schemas.openxmlformats.org/officeDocument/2006/relationships/image" Target="../media/image6.emf"/><Relationship Id="rId4" Type="http://schemas.openxmlformats.org/officeDocument/2006/relationships/image" Target="../media/image23.jpe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8" Type="http://schemas.openxmlformats.org/officeDocument/2006/relationships/image" Target="../media/image31.png"/><Relationship Id="rId13" Type="http://schemas.openxmlformats.org/officeDocument/2006/relationships/image" Target="../media/image6.emf"/><Relationship Id="rId3" Type="http://schemas.openxmlformats.org/officeDocument/2006/relationships/image" Target="../media/image27.png"/><Relationship Id="rId7" Type="http://schemas.openxmlformats.org/officeDocument/2006/relationships/image" Target="../media/image30.png"/><Relationship Id="rId12" Type="http://schemas.openxmlformats.org/officeDocument/2006/relationships/image" Target="../media/image25.png"/><Relationship Id="rId2" Type="http://schemas.openxmlformats.org/officeDocument/2006/relationships/image" Target="../media/image26.jpeg"/><Relationship Id="rId1" Type="http://schemas.openxmlformats.org/officeDocument/2006/relationships/slideMaster" Target="../slideMasters/slideMaster1.xml"/><Relationship Id="rId6" Type="http://schemas.openxmlformats.org/officeDocument/2006/relationships/image" Target="../media/image29.png"/><Relationship Id="rId11" Type="http://schemas.openxmlformats.org/officeDocument/2006/relationships/image" Target="../media/image34.png"/><Relationship Id="rId5" Type="http://schemas.openxmlformats.org/officeDocument/2006/relationships/image" Target="../media/image28.png"/><Relationship Id="rId10" Type="http://schemas.openxmlformats.org/officeDocument/2006/relationships/image" Target="../media/image33.png"/><Relationship Id="rId4" Type="http://schemas.openxmlformats.org/officeDocument/2006/relationships/image" Target="../media/image28.svg"/><Relationship Id="rId9" Type="http://schemas.openxmlformats.org/officeDocument/2006/relationships/image" Target="../media/image32.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0.jpeg"/><Relationship Id="rId1" Type="http://schemas.openxmlformats.org/officeDocument/2006/relationships/slideMaster" Target="../slideMasters/slideMaster1.xml"/><Relationship Id="rId4" Type="http://schemas.openxmlformats.org/officeDocument/2006/relationships/image" Target="../media/image6.emf"/></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Head 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17672" y="2014760"/>
            <a:ext cx="3110158" cy="1102519"/>
          </a:xfrm>
        </p:spPr>
        <p:txBody>
          <a:bodyPr>
            <a:noAutofit/>
          </a:bodyPr>
          <a:lstStyle>
            <a:lvl1pPr algn="l">
              <a:lnSpc>
                <a:spcPct val="80000"/>
              </a:lnSpc>
              <a:defRPr sz="3000">
                <a:solidFill>
                  <a:schemeClr val="bg1"/>
                </a:solidFill>
                <a:latin typeface="Arial Black"/>
                <a:cs typeface="Arial Black"/>
              </a:defRPr>
            </a:lvl1pPr>
          </a:lstStyle>
          <a:p>
            <a:r>
              <a:rPr lang="en-US" dirty="0"/>
              <a:t>CLICK TO EDIT MASTER TITLE STYLE</a:t>
            </a:r>
          </a:p>
        </p:txBody>
      </p:sp>
      <p:sp>
        <p:nvSpPr>
          <p:cNvPr id="3" name="Subtitle 2"/>
          <p:cNvSpPr>
            <a:spLocks noGrp="1"/>
          </p:cNvSpPr>
          <p:nvPr>
            <p:ph type="subTitle" idx="1"/>
          </p:nvPr>
        </p:nvSpPr>
        <p:spPr>
          <a:xfrm>
            <a:off x="317672" y="3117279"/>
            <a:ext cx="3110158" cy="456493"/>
          </a:xfrm>
        </p:spPr>
        <p:txBody>
          <a:bodyPr>
            <a:normAutofit/>
          </a:bodyPr>
          <a:lstStyle>
            <a:lvl1pPr marL="0" indent="0" algn="l">
              <a:buNone/>
              <a:defRPr sz="1700">
                <a:solidFill>
                  <a:srgbClr val="128B7D"/>
                </a:solidFill>
                <a:latin typeface="Arial"/>
                <a:cs typeface="Arial"/>
              </a:defRPr>
            </a:lvl1pPr>
            <a:lvl2pPr marL="408181" indent="0" algn="ctr">
              <a:buNone/>
              <a:defRPr>
                <a:solidFill>
                  <a:schemeClr val="tx1">
                    <a:tint val="75000"/>
                  </a:schemeClr>
                </a:solidFill>
              </a:defRPr>
            </a:lvl2pPr>
            <a:lvl3pPr marL="816361" indent="0" algn="ctr">
              <a:buNone/>
              <a:defRPr>
                <a:solidFill>
                  <a:schemeClr val="tx1">
                    <a:tint val="75000"/>
                  </a:schemeClr>
                </a:solidFill>
              </a:defRPr>
            </a:lvl3pPr>
            <a:lvl4pPr marL="1224542" indent="0" algn="ctr">
              <a:buNone/>
              <a:defRPr>
                <a:solidFill>
                  <a:schemeClr val="tx1">
                    <a:tint val="75000"/>
                  </a:schemeClr>
                </a:solidFill>
              </a:defRPr>
            </a:lvl4pPr>
            <a:lvl5pPr marL="1632722" indent="0" algn="ctr">
              <a:buNone/>
              <a:defRPr>
                <a:solidFill>
                  <a:schemeClr val="tx1">
                    <a:tint val="75000"/>
                  </a:schemeClr>
                </a:solidFill>
              </a:defRPr>
            </a:lvl5pPr>
            <a:lvl6pPr marL="2040903" indent="0" algn="ctr">
              <a:buNone/>
              <a:defRPr>
                <a:solidFill>
                  <a:schemeClr val="tx1">
                    <a:tint val="75000"/>
                  </a:schemeClr>
                </a:solidFill>
              </a:defRPr>
            </a:lvl6pPr>
            <a:lvl7pPr marL="2449084" indent="0" algn="ctr">
              <a:buNone/>
              <a:defRPr>
                <a:solidFill>
                  <a:schemeClr val="tx1">
                    <a:tint val="75000"/>
                  </a:schemeClr>
                </a:solidFill>
              </a:defRPr>
            </a:lvl7pPr>
            <a:lvl8pPr marL="2857264" indent="0" algn="ctr">
              <a:buNone/>
              <a:defRPr>
                <a:solidFill>
                  <a:schemeClr val="tx1">
                    <a:tint val="75000"/>
                  </a:schemeClr>
                </a:solidFill>
              </a:defRPr>
            </a:lvl8pPr>
            <a:lvl9pPr marL="3265445" indent="0" algn="ctr">
              <a:buNone/>
              <a:defRPr>
                <a:solidFill>
                  <a:schemeClr val="tx1">
                    <a:tint val="75000"/>
                  </a:schemeClr>
                </a:solidFill>
              </a:defRPr>
            </a:lvl9pPr>
          </a:lstStyle>
          <a:p>
            <a:r>
              <a:rPr lang="en-US"/>
              <a:t>Click to edit Master subtitle style</a:t>
            </a:r>
            <a:endParaRPr lang="en-US" dirty="0"/>
          </a:p>
        </p:txBody>
      </p:sp>
      <p:sp>
        <p:nvSpPr>
          <p:cNvPr id="6" name="Title 10">
            <a:extLst>
              <a:ext uri="{FF2B5EF4-FFF2-40B4-BE49-F238E27FC236}">
                <a16:creationId xmlns="" xmlns:a16="http://schemas.microsoft.com/office/drawing/2014/main" id="{5B3E99E6-A34E-4BAF-9830-211F1C41E17F}"/>
              </a:ext>
            </a:extLst>
          </p:cNvPr>
          <p:cNvSpPr txBox="1">
            <a:spLocks/>
          </p:cNvSpPr>
          <p:nvPr userDrawn="1"/>
        </p:nvSpPr>
        <p:spPr>
          <a:xfrm>
            <a:off x="182871" y="1547549"/>
            <a:ext cx="3722229" cy="1460898"/>
          </a:xfrm>
          <a:prstGeom prst="rect">
            <a:avLst/>
          </a:prstGeom>
        </p:spPr>
        <p:txBody>
          <a:bodyPr vert="horz" lIns="81636" tIns="40818" rIns="81636" bIns="40818" rtlCol="0" anchor="ctr">
            <a:noAutofit/>
          </a:bodyPr>
          <a:lstStyle>
            <a:lvl1pPr algn="l" defTabSz="408181" rtl="0" eaLnBrk="1" latinLnBrk="0" hangingPunct="1">
              <a:lnSpc>
                <a:spcPct val="80000"/>
              </a:lnSpc>
              <a:spcBef>
                <a:spcPct val="0"/>
              </a:spcBef>
              <a:buNone/>
              <a:defRPr sz="2800" kern="1200">
                <a:solidFill>
                  <a:srgbClr val="FFFCF4"/>
                </a:solidFill>
                <a:latin typeface="Arial Black"/>
                <a:ea typeface="+mj-ea"/>
                <a:cs typeface="Arial Black"/>
              </a:defRPr>
            </a:lvl1pPr>
          </a:lstStyle>
          <a:p>
            <a:endParaRPr lang="en-US" sz="3200" dirty="0"/>
          </a:p>
        </p:txBody>
      </p:sp>
      <p:sp>
        <p:nvSpPr>
          <p:cNvPr id="8" name="Title 10">
            <a:extLst>
              <a:ext uri="{FF2B5EF4-FFF2-40B4-BE49-F238E27FC236}">
                <a16:creationId xmlns="" xmlns:a16="http://schemas.microsoft.com/office/drawing/2014/main" id="{09A7F5AB-60BA-465B-A6DD-8ABA67631318}"/>
              </a:ext>
            </a:extLst>
          </p:cNvPr>
          <p:cNvSpPr txBox="1">
            <a:spLocks/>
          </p:cNvSpPr>
          <p:nvPr userDrawn="1"/>
        </p:nvSpPr>
        <p:spPr>
          <a:xfrm>
            <a:off x="182872" y="2047734"/>
            <a:ext cx="3722228" cy="859368"/>
          </a:xfrm>
          <a:prstGeom prst="rect">
            <a:avLst/>
          </a:prstGeom>
        </p:spPr>
        <p:txBody>
          <a:bodyPr vert="horz" lIns="81636" tIns="40818" rIns="81636" bIns="40818" rtlCol="0" anchor="ctr">
            <a:noAutofit/>
          </a:bodyPr>
          <a:lstStyle>
            <a:lvl1pPr algn="ctr" defTabSz="408181" rtl="0" eaLnBrk="1" latinLnBrk="0" hangingPunct="1">
              <a:lnSpc>
                <a:spcPct val="80000"/>
              </a:lnSpc>
              <a:spcBef>
                <a:spcPct val="0"/>
              </a:spcBef>
              <a:buNone/>
              <a:defRPr sz="2800" kern="1200">
                <a:solidFill>
                  <a:srgbClr val="128B7D"/>
                </a:solidFill>
                <a:latin typeface="Arial Black"/>
                <a:ea typeface="+mj-ea"/>
                <a:cs typeface="Arial Black"/>
              </a:defRPr>
            </a:lvl1pPr>
          </a:lstStyle>
          <a:p>
            <a:pPr algn="l"/>
            <a:endParaRPr lang="en-US" sz="2800" dirty="0">
              <a:solidFill>
                <a:schemeClr val="bg1"/>
              </a:solidFill>
            </a:endParaRPr>
          </a:p>
        </p:txBody>
      </p:sp>
      <p:pic>
        <p:nvPicPr>
          <p:cNvPr id="7" name="Picture 6" descr="PPT Template1.jpg">
            <a:extLst>
              <a:ext uri="{FF2B5EF4-FFF2-40B4-BE49-F238E27FC236}">
                <a16:creationId xmlns="" xmlns:a16="http://schemas.microsoft.com/office/drawing/2014/main" id="{FCB674A4-1902-44E7-B33D-95C7525C80B3}"/>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1643"/>
            <a:ext cx="7145594" cy="5143500"/>
          </a:xfrm>
          <a:prstGeom prst="rect">
            <a:avLst/>
          </a:prstGeom>
        </p:spPr>
      </p:pic>
    </p:spTree>
    <p:extLst>
      <p:ext uri="{BB962C8B-B14F-4D97-AF65-F5344CB8AC3E}">
        <p14:creationId xmlns:p14="http://schemas.microsoft.com/office/powerpoint/2010/main" val="8169230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_Image">
    <p:spTree>
      <p:nvGrpSpPr>
        <p:cNvPr id="1" name=""/>
        <p:cNvGrpSpPr/>
        <p:nvPr/>
      </p:nvGrpSpPr>
      <p:grpSpPr>
        <a:xfrm>
          <a:off x="0" y="0"/>
          <a:ext cx="0" cy="0"/>
          <a:chOff x="0" y="0"/>
          <a:chExt cx="0" cy="0"/>
        </a:xfrm>
      </p:grpSpPr>
      <p:pic>
        <p:nvPicPr>
          <p:cNvPr id="3" name="Picture 2" descr="4015 PPT Backgrounds WIDESCREEN5.jpg"/>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0"/>
            <a:ext cx="6858000" cy="5143500"/>
          </a:xfrm>
          <a:prstGeom prst="rect">
            <a:avLst/>
          </a:prstGeom>
        </p:spPr>
      </p:pic>
      <p:sp>
        <p:nvSpPr>
          <p:cNvPr id="11" name="Title 10"/>
          <p:cNvSpPr>
            <a:spLocks noGrp="1"/>
          </p:cNvSpPr>
          <p:nvPr>
            <p:ph type="title"/>
          </p:nvPr>
        </p:nvSpPr>
        <p:spPr>
          <a:xfrm>
            <a:off x="342900" y="205981"/>
            <a:ext cx="4287301" cy="725497"/>
          </a:xfrm>
        </p:spPr>
        <p:txBody>
          <a:bodyPr>
            <a:noAutofit/>
          </a:bodyPr>
          <a:lstStyle>
            <a:lvl1pPr algn="l">
              <a:lnSpc>
                <a:spcPct val="80000"/>
              </a:lnSpc>
              <a:defRPr sz="2800">
                <a:solidFill>
                  <a:srgbClr val="17376D"/>
                </a:solidFill>
                <a:latin typeface="Arial Black"/>
                <a:cs typeface="Arial Black"/>
              </a:defRPr>
            </a:lvl1pPr>
          </a:lstStyle>
          <a:p>
            <a:r>
              <a:rPr lang="en-US"/>
              <a:t>Click to edit Master title style</a:t>
            </a:r>
            <a:endParaRPr lang="en-US" dirty="0"/>
          </a:p>
        </p:txBody>
      </p:sp>
      <p:sp>
        <p:nvSpPr>
          <p:cNvPr id="7" name="Text Placeholder 6"/>
          <p:cNvSpPr>
            <a:spLocks noGrp="1"/>
          </p:cNvSpPr>
          <p:nvPr>
            <p:ph type="body" sz="quarter" idx="16"/>
          </p:nvPr>
        </p:nvSpPr>
        <p:spPr>
          <a:xfrm>
            <a:off x="343257" y="952980"/>
            <a:ext cx="4286944" cy="303384"/>
          </a:xfrm>
        </p:spPr>
        <p:txBody>
          <a:bodyPr>
            <a:noAutofit/>
          </a:bodyPr>
          <a:lstStyle>
            <a:lvl1pPr marL="0" indent="0">
              <a:buNone/>
              <a:defRPr sz="1800" i="1">
                <a:solidFill>
                  <a:srgbClr val="139D8E"/>
                </a:solidFill>
                <a:latin typeface="Arial"/>
                <a:cs typeface="Arial"/>
              </a:defRPr>
            </a:lvl1pPr>
            <a:lvl2pPr marL="408180" indent="0">
              <a:buNone/>
              <a:defRPr sz="1400">
                <a:latin typeface="Arial"/>
                <a:cs typeface="Arial"/>
              </a:defRPr>
            </a:lvl2pPr>
            <a:lvl3pPr marL="816362" indent="0">
              <a:buNone/>
              <a:defRPr sz="1400">
                <a:latin typeface="Arial"/>
                <a:cs typeface="Arial"/>
              </a:defRPr>
            </a:lvl3pPr>
            <a:lvl4pPr marL="1224542" indent="0">
              <a:buNone/>
              <a:defRPr sz="1400">
                <a:latin typeface="Arial"/>
                <a:cs typeface="Arial"/>
              </a:defRPr>
            </a:lvl4pPr>
            <a:lvl5pPr marL="1632723" indent="0">
              <a:buNone/>
              <a:defRPr sz="1400">
                <a:latin typeface="Arial"/>
                <a:cs typeface="Arial"/>
              </a:defRPr>
            </a:lvl5pPr>
          </a:lstStyle>
          <a:p>
            <a:pPr lvl="0"/>
            <a:r>
              <a:rPr lang="en-US" dirty="0"/>
              <a:t>Click to edit Master text styles</a:t>
            </a:r>
          </a:p>
        </p:txBody>
      </p:sp>
      <p:sp>
        <p:nvSpPr>
          <p:cNvPr id="10" name="Slide Number Placeholder 9">
            <a:extLst>
              <a:ext uri="{FF2B5EF4-FFF2-40B4-BE49-F238E27FC236}">
                <a16:creationId xmlns="" xmlns:a16="http://schemas.microsoft.com/office/drawing/2014/main" id="{C71B2C0F-ACE4-476A-A559-FC75DB7294B6}"/>
              </a:ext>
            </a:extLst>
          </p:cNvPr>
          <p:cNvSpPr>
            <a:spLocks noGrp="1"/>
          </p:cNvSpPr>
          <p:nvPr>
            <p:ph type="sldNum" sz="quarter" idx="19"/>
          </p:nvPr>
        </p:nvSpPr>
        <p:spPr/>
        <p:txBody>
          <a:bodyPr/>
          <a:lstStyle/>
          <a:p>
            <a:fld id="{2DE96EAB-BA9C-424E-B507-24E718D2C5A3}" type="slidenum">
              <a:rPr lang="en-US" smtClean="0"/>
              <a:pPr/>
              <a:t>‹#›</a:t>
            </a:fld>
            <a:endParaRPr lang="en-US" dirty="0"/>
          </a:p>
        </p:txBody>
      </p:sp>
      <p:sp>
        <p:nvSpPr>
          <p:cNvPr id="12" name="Text Placeholder 4">
            <a:extLst>
              <a:ext uri="{FF2B5EF4-FFF2-40B4-BE49-F238E27FC236}">
                <a16:creationId xmlns="" xmlns:a16="http://schemas.microsoft.com/office/drawing/2014/main" id="{1C17EC75-36DC-4FCA-B1AF-8FEB8048347F}"/>
              </a:ext>
            </a:extLst>
          </p:cNvPr>
          <p:cNvSpPr>
            <a:spLocks noGrp="1"/>
          </p:cNvSpPr>
          <p:nvPr>
            <p:ph type="body" sz="quarter" idx="20"/>
          </p:nvPr>
        </p:nvSpPr>
        <p:spPr>
          <a:xfrm>
            <a:off x="343257" y="1447443"/>
            <a:ext cx="6171843" cy="3063285"/>
          </a:xfrm>
        </p:spPr>
        <p:txBody>
          <a:bodyPr numCol="1" spcCol="197266">
            <a:normAutofit/>
          </a:bodyPr>
          <a:lstStyle>
            <a:lvl1pPr marL="0" indent="0">
              <a:lnSpc>
                <a:spcPct val="120000"/>
              </a:lnSpc>
              <a:buNone/>
              <a:defRPr sz="1800">
                <a:solidFill>
                  <a:schemeClr val="tx1">
                    <a:lumMod val="75000"/>
                    <a:lumOff val="25000"/>
                  </a:schemeClr>
                </a:solidFill>
              </a:defRPr>
            </a:lvl1pPr>
            <a:lvl2pPr marL="408180" indent="0">
              <a:buNone/>
              <a:defRPr sz="1600">
                <a:solidFill>
                  <a:schemeClr val="tx1">
                    <a:lumMod val="65000"/>
                    <a:lumOff val="35000"/>
                  </a:schemeClr>
                </a:solidFill>
              </a:defRPr>
            </a:lvl2pPr>
            <a:lvl3pPr marL="816362" indent="0">
              <a:buNone/>
              <a:defRPr sz="1400">
                <a:solidFill>
                  <a:schemeClr val="tx1">
                    <a:lumMod val="65000"/>
                    <a:lumOff val="35000"/>
                  </a:schemeClr>
                </a:solidFill>
              </a:defRPr>
            </a:lvl3pPr>
            <a:lvl4pPr marL="1224542" indent="0">
              <a:buNone/>
              <a:defRPr sz="600">
                <a:solidFill>
                  <a:schemeClr val="bg1"/>
                </a:solidFill>
              </a:defRPr>
            </a:lvl4pPr>
            <a:lvl5pPr marL="1632723" indent="0">
              <a:buNone/>
              <a:defRPr sz="600">
                <a:solidFill>
                  <a:schemeClr val="bg1"/>
                </a:solidFill>
              </a:defRPr>
            </a:lvl5pPr>
          </a:lstStyle>
          <a:p>
            <a:pPr lvl="0"/>
            <a:r>
              <a:rPr lang="en-US" dirty="0"/>
              <a:t>Click to edit Master text styles</a:t>
            </a:r>
          </a:p>
          <a:p>
            <a:pPr lvl="1"/>
            <a:endParaRPr lang="en-US" sz="1600" dirty="0"/>
          </a:p>
          <a:p>
            <a:pPr lvl="2"/>
            <a:endParaRPr lang="en-US" dirty="0"/>
          </a:p>
        </p:txBody>
      </p:sp>
      <p:grpSp>
        <p:nvGrpSpPr>
          <p:cNvPr id="16" name="Group 15">
            <a:extLst>
              <a:ext uri="{FF2B5EF4-FFF2-40B4-BE49-F238E27FC236}">
                <a16:creationId xmlns="" xmlns:a16="http://schemas.microsoft.com/office/drawing/2014/main" id="{D6A274AF-5C8B-4337-8863-06B7F3FB421E}"/>
              </a:ext>
            </a:extLst>
          </p:cNvPr>
          <p:cNvGrpSpPr/>
          <p:nvPr userDrawn="1"/>
        </p:nvGrpSpPr>
        <p:grpSpPr>
          <a:xfrm>
            <a:off x="134221" y="4666368"/>
            <a:ext cx="429982" cy="475633"/>
            <a:chOff x="134222" y="4667864"/>
            <a:chExt cx="476352" cy="475633"/>
          </a:xfrm>
        </p:grpSpPr>
        <p:sp>
          <p:nvSpPr>
            <p:cNvPr id="17" name="Arrow: Pentagon 1">
              <a:extLst>
                <a:ext uri="{FF2B5EF4-FFF2-40B4-BE49-F238E27FC236}">
                  <a16:creationId xmlns="" xmlns:a16="http://schemas.microsoft.com/office/drawing/2014/main" id="{8C81DB43-D013-4E9F-AD95-3D3BF13AFCB4}"/>
                </a:ext>
              </a:extLst>
            </p:cNvPr>
            <p:cNvSpPr/>
            <p:nvPr userDrawn="1"/>
          </p:nvSpPr>
          <p:spPr>
            <a:xfrm rot="16200000">
              <a:off x="134581" y="4667505"/>
              <a:ext cx="475633" cy="476352"/>
            </a:xfrm>
            <a:custGeom>
              <a:avLst/>
              <a:gdLst>
                <a:gd name="connsiteX0" fmla="*/ 0 w 1439333"/>
                <a:gd name="connsiteY0" fmla="*/ 0 h 855133"/>
                <a:gd name="connsiteX1" fmla="*/ 867831 w 1439333"/>
                <a:gd name="connsiteY1" fmla="*/ 0 h 855133"/>
                <a:gd name="connsiteX2" fmla="*/ 1439333 w 1439333"/>
                <a:gd name="connsiteY2" fmla="*/ 427567 h 855133"/>
                <a:gd name="connsiteX3" fmla="*/ 867831 w 1439333"/>
                <a:gd name="connsiteY3" fmla="*/ 855133 h 855133"/>
                <a:gd name="connsiteX4" fmla="*/ 0 w 1439333"/>
                <a:gd name="connsiteY4" fmla="*/ 855133 h 855133"/>
                <a:gd name="connsiteX5" fmla="*/ 0 w 1439333"/>
                <a:gd name="connsiteY5" fmla="*/ 0 h 855133"/>
                <a:gd name="connsiteX0" fmla="*/ 0 w 867831"/>
                <a:gd name="connsiteY0" fmla="*/ 0 h 855133"/>
                <a:gd name="connsiteX1" fmla="*/ 867831 w 867831"/>
                <a:gd name="connsiteY1" fmla="*/ 0 h 855133"/>
                <a:gd name="connsiteX2" fmla="*/ 457199 w 867831"/>
                <a:gd name="connsiteY2" fmla="*/ 419101 h 855133"/>
                <a:gd name="connsiteX3" fmla="*/ 867831 w 867831"/>
                <a:gd name="connsiteY3" fmla="*/ 855133 h 855133"/>
                <a:gd name="connsiteX4" fmla="*/ 0 w 867831"/>
                <a:gd name="connsiteY4" fmla="*/ 855133 h 855133"/>
                <a:gd name="connsiteX5" fmla="*/ 0 w 867831"/>
                <a:gd name="connsiteY5" fmla="*/ 0 h 855133"/>
                <a:gd name="connsiteX0" fmla="*/ 0 w 867831"/>
                <a:gd name="connsiteY0" fmla="*/ 0 h 855133"/>
                <a:gd name="connsiteX1" fmla="*/ 867831 w 867831"/>
                <a:gd name="connsiteY1" fmla="*/ 0 h 855133"/>
                <a:gd name="connsiteX2" fmla="*/ 601133 w 867831"/>
                <a:gd name="connsiteY2" fmla="*/ 419101 h 855133"/>
                <a:gd name="connsiteX3" fmla="*/ 867831 w 867831"/>
                <a:gd name="connsiteY3" fmla="*/ 855133 h 855133"/>
                <a:gd name="connsiteX4" fmla="*/ 0 w 867831"/>
                <a:gd name="connsiteY4" fmla="*/ 855133 h 855133"/>
                <a:gd name="connsiteX5" fmla="*/ 0 w 867831"/>
                <a:gd name="connsiteY5" fmla="*/ 0 h 855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7831" h="855133">
                  <a:moveTo>
                    <a:pt x="0" y="0"/>
                  </a:moveTo>
                  <a:lnTo>
                    <a:pt x="867831" y="0"/>
                  </a:lnTo>
                  <a:lnTo>
                    <a:pt x="601133" y="419101"/>
                  </a:lnTo>
                  <a:lnTo>
                    <a:pt x="867831" y="855133"/>
                  </a:lnTo>
                  <a:lnTo>
                    <a:pt x="0" y="855133"/>
                  </a:lnTo>
                  <a:lnTo>
                    <a:pt x="0" y="0"/>
                  </a:lnTo>
                  <a:close/>
                </a:path>
              </a:pathLst>
            </a:custGeom>
            <a:solidFill>
              <a:srgbClr val="9B2C4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pic>
          <p:nvPicPr>
            <p:cNvPr id="18" name="Picture 17">
              <a:extLst>
                <a:ext uri="{FF2B5EF4-FFF2-40B4-BE49-F238E27FC236}">
                  <a16:creationId xmlns="" xmlns:a16="http://schemas.microsoft.com/office/drawing/2014/main" id="{141EE9E2-F373-4596-888F-53F42B74551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34222" y="4830239"/>
              <a:ext cx="476352" cy="265404"/>
            </a:xfrm>
            <a:prstGeom prst="rect">
              <a:avLst/>
            </a:prstGeom>
          </p:spPr>
        </p:pic>
      </p:grpSp>
    </p:spTree>
    <p:extLst>
      <p:ext uri="{BB962C8B-B14F-4D97-AF65-F5344CB8AC3E}">
        <p14:creationId xmlns:p14="http://schemas.microsoft.com/office/powerpoint/2010/main" val="30344439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Content_Image">
    <p:spTree>
      <p:nvGrpSpPr>
        <p:cNvPr id="1" name=""/>
        <p:cNvGrpSpPr/>
        <p:nvPr/>
      </p:nvGrpSpPr>
      <p:grpSpPr>
        <a:xfrm>
          <a:off x="0" y="0"/>
          <a:ext cx="0" cy="0"/>
          <a:chOff x="0" y="0"/>
          <a:chExt cx="0" cy="0"/>
        </a:xfrm>
      </p:grpSpPr>
      <p:pic>
        <p:nvPicPr>
          <p:cNvPr id="4" name="Picture 3" descr="A picture containing wall, person, indoor, holding&#10;&#10;Description automatically generated">
            <a:extLst>
              <a:ext uri="{FF2B5EF4-FFF2-40B4-BE49-F238E27FC236}">
                <a16:creationId xmlns="" xmlns:a16="http://schemas.microsoft.com/office/drawing/2014/main" id="{25BFD777-0034-4EAD-A8CB-DE149F47FD4E}"/>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4697361" y="188065"/>
            <a:ext cx="2110542" cy="4594697"/>
          </a:xfrm>
          <a:prstGeom prst="rect">
            <a:avLst/>
          </a:prstGeom>
        </p:spPr>
      </p:pic>
      <p:sp>
        <p:nvSpPr>
          <p:cNvPr id="11" name="Title 10"/>
          <p:cNvSpPr>
            <a:spLocks noGrp="1"/>
          </p:cNvSpPr>
          <p:nvPr>
            <p:ph type="title"/>
          </p:nvPr>
        </p:nvSpPr>
        <p:spPr>
          <a:xfrm>
            <a:off x="342901" y="205981"/>
            <a:ext cx="4407924" cy="725497"/>
          </a:xfrm>
        </p:spPr>
        <p:txBody>
          <a:bodyPr>
            <a:noAutofit/>
          </a:bodyPr>
          <a:lstStyle>
            <a:lvl1pPr algn="l">
              <a:lnSpc>
                <a:spcPct val="80000"/>
              </a:lnSpc>
              <a:defRPr sz="2800">
                <a:solidFill>
                  <a:srgbClr val="17376D"/>
                </a:solidFill>
                <a:latin typeface="Arial Black"/>
                <a:cs typeface="Arial Black"/>
              </a:defRPr>
            </a:lvl1pPr>
          </a:lstStyle>
          <a:p>
            <a:r>
              <a:rPr lang="en-US" dirty="0"/>
              <a:t>Click to edit Master title style</a:t>
            </a:r>
          </a:p>
        </p:txBody>
      </p:sp>
      <p:sp>
        <p:nvSpPr>
          <p:cNvPr id="5" name="Text Placeholder 4"/>
          <p:cNvSpPr>
            <a:spLocks noGrp="1"/>
          </p:cNvSpPr>
          <p:nvPr>
            <p:ph type="body" sz="quarter" idx="13"/>
          </p:nvPr>
        </p:nvSpPr>
        <p:spPr>
          <a:xfrm>
            <a:off x="343257" y="1453929"/>
            <a:ext cx="4286944" cy="3063285"/>
          </a:xfrm>
        </p:spPr>
        <p:txBody>
          <a:bodyPr numCol="1" spcCol="197266">
            <a:normAutofit/>
          </a:bodyPr>
          <a:lstStyle>
            <a:lvl1pPr marL="285750" indent="-285750">
              <a:lnSpc>
                <a:spcPct val="120000"/>
              </a:lnSpc>
              <a:buFont typeface="Arial" panose="020B0604020202020204" pitchFamily="34" charset="0"/>
              <a:buChar char="•"/>
              <a:defRPr sz="1800">
                <a:solidFill>
                  <a:schemeClr val="tx1">
                    <a:lumMod val="75000"/>
                    <a:lumOff val="25000"/>
                  </a:schemeClr>
                </a:solidFill>
              </a:defRPr>
            </a:lvl1pPr>
            <a:lvl2pPr marL="408180" indent="0">
              <a:buNone/>
              <a:defRPr sz="1600">
                <a:solidFill>
                  <a:schemeClr val="bg1"/>
                </a:solidFill>
              </a:defRPr>
            </a:lvl2pPr>
            <a:lvl3pPr marL="816362" indent="0">
              <a:buNone/>
              <a:defRPr sz="1400">
                <a:solidFill>
                  <a:schemeClr val="bg1"/>
                </a:solidFill>
              </a:defRPr>
            </a:lvl3pPr>
            <a:lvl4pPr marL="1224542" indent="0">
              <a:buNone/>
              <a:defRPr sz="600">
                <a:solidFill>
                  <a:schemeClr val="bg1"/>
                </a:solidFill>
              </a:defRPr>
            </a:lvl4pPr>
            <a:lvl5pPr marL="1632723" indent="0">
              <a:buNone/>
              <a:defRPr sz="600">
                <a:solidFill>
                  <a:schemeClr val="bg1"/>
                </a:solidFill>
              </a:defRPr>
            </a:lvl5pPr>
          </a:lstStyle>
          <a:p>
            <a:pPr lvl="0"/>
            <a:r>
              <a:rPr lang="en-US" dirty="0"/>
              <a:t>Click to edit Master text styles</a:t>
            </a:r>
          </a:p>
          <a:p>
            <a:pPr lvl="1"/>
            <a:endParaRPr lang="en-US" sz="1600" dirty="0"/>
          </a:p>
          <a:p>
            <a:pPr lvl="2"/>
            <a:endParaRPr lang="en-US" dirty="0"/>
          </a:p>
        </p:txBody>
      </p:sp>
      <p:sp>
        <p:nvSpPr>
          <p:cNvPr id="7" name="Text Placeholder 6"/>
          <p:cNvSpPr>
            <a:spLocks noGrp="1"/>
          </p:cNvSpPr>
          <p:nvPr>
            <p:ph type="body" sz="quarter" idx="16"/>
          </p:nvPr>
        </p:nvSpPr>
        <p:spPr>
          <a:xfrm>
            <a:off x="343257" y="952980"/>
            <a:ext cx="4286944" cy="303384"/>
          </a:xfrm>
        </p:spPr>
        <p:txBody>
          <a:bodyPr>
            <a:noAutofit/>
          </a:bodyPr>
          <a:lstStyle>
            <a:lvl1pPr marL="0" indent="0">
              <a:buNone/>
              <a:defRPr sz="1800" i="1">
                <a:solidFill>
                  <a:srgbClr val="139D8E"/>
                </a:solidFill>
                <a:latin typeface="Arial"/>
                <a:cs typeface="Arial"/>
              </a:defRPr>
            </a:lvl1pPr>
            <a:lvl2pPr marL="408180" indent="0">
              <a:buNone/>
              <a:defRPr sz="1400">
                <a:latin typeface="Arial"/>
                <a:cs typeface="Arial"/>
              </a:defRPr>
            </a:lvl2pPr>
            <a:lvl3pPr marL="816362" indent="0">
              <a:buNone/>
              <a:defRPr sz="1400">
                <a:latin typeface="Arial"/>
                <a:cs typeface="Arial"/>
              </a:defRPr>
            </a:lvl3pPr>
            <a:lvl4pPr marL="1224542" indent="0">
              <a:buNone/>
              <a:defRPr sz="1400">
                <a:latin typeface="Arial"/>
                <a:cs typeface="Arial"/>
              </a:defRPr>
            </a:lvl4pPr>
            <a:lvl5pPr marL="1632723" indent="0">
              <a:buNone/>
              <a:defRPr sz="1400">
                <a:latin typeface="Arial"/>
                <a:cs typeface="Arial"/>
              </a:defRPr>
            </a:lvl5pPr>
          </a:lstStyle>
          <a:p>
            <a:pPr lvl="0"/>
            <a:r>
              <a:rPr lang="en-US" dirty="0"/>
              <a:t>Click to edit Master text styles</a:t>
            </a:r>
          </a:p>
        </p:txBody>
      </p:sp>
      <p:sp>
        <p:nvSpPr>
          <p:cNvPr id="14" name="Slide Number Placeholder 13">
            <a:extLst>
              <a:ext uri="{FF2B5EF4-FFF2-40B4-BE49-F238E27FC236}">
                <a16:creationId xmlns="" xmlns:a16="http://schemas.microsoft.com/office/drawing/2014/main" id="{4251CE0A-E8A1-44DF-8B3C-A72383D8EA39}"/>
              </a:ext>
            </a:extLst>
          </p:cNvPr>
          <p:cNvSpPr>
            <a:spLocks noGrp="1"/>
          </p:cNvSpPr>
          <p:nvPr>
            <p:ph type="sldNum" sz="quarter" idx="19"/>
          </p:nvPr>
        </p:nvSpPr>
        <p:spPr/>
        <p:txBody>
          <a:bodyPr/>
          <a:lstStyle/>
          <a:p>
            <a:fld id="{2DE96EAB-BA9C-424E-B507-24E718D2C5A3}" type="slidenum">
              <a:rPr lang="en-US" smtClean="0"/>
              <a:pPr/>
              <a:t>‹#›</a:t>
            </a:fld>
            <a:endParaRPr lang="en-US" dirty="0"/>
          </a:p>
        </p:txBody>
      </p:sp>
      <p:pic>
        <p:nvPicPr>
          <p:cNvPr id="23" name="Picture 22" descr="4015 PPT Backgrounds WIDESCREEN8.jpg">
            <a:extLst>
              <a:ext uri="{FF2B5EF4-FFF2-40B4-BE49-F238E27FC236}">
                <a16:creationId xmlns="" xmlns:a16="http://schemas.microsoft.com/office/drawing/2014/main" id="{D751989F-2EA6-4F21-AF5C-AAF6E6B9AAD9}"/>
              </a:ext>
            </a:extLst>
          </p:cNvPr>
          <p:cNvPicPr>
            <a:picLocks noChangeAspect="1"/>
          </p:cNvPicPr>
          <p:nvPr userDrawn="1"/>
        </p:nvPicPr>
        <p:blipFill rotWithShape="1">
          <a:blip r:embed="rId3" cstate="screen">
            <a:alphaModFix/>
            <a:extLst>
              <a:ext uri="{BEBA8EAE-BF5A-486C-A8C5-ECC9F3942E4B}">
                <a14:imgProps xmlns:a14="http://schemas.microsoft.com/office/drawing/2010/main">
                  <a14:imgLayer r:embed="rId4">
                    <a14:imgEffect>
                      <a14:backgroundRemoval t="1667" b="95000" l="0" r="90000">
                        <a14:foregroundMark x1="56154" y1="11667" x2="56154" y2="11667"/>
                        <a14:foregroundMark x1="46154" y1="22222" x2="46154" y2="22222"/>
                        <a14:foregroundMark x1="56154" y1="6667" x2="56154" y2="6667"/>
                        <a14:foregroundMark x1="62308" y1="2222" x2="62308" y2="2222"/>
                        <a14:foregroundMark x1="47692" y1="46111" x2="47692" y2="46111"/>
                        <a14:foregroundMark x1="52308" y1="68333" x2="52308" y2="68333"/>
                        <a14:foregroundMark x1="71538" y1="88333" x2="71538" y2="88333"/>
                        <a14:foregroundMark x1="67692" y1="76667" x2="67692" y2="76667"/>
                        <a14:foregroundMark x1="80000" y1="72778" x2="80000" y2="72778"/>
                        <a14:foregroundMark x1="74615" y1="94444" x2="74615" y2="94444"/>
                        <a14:foregroundMark x1="16923" y1="62222" x2="16923" y2="62222"/>
                        <a14:foregroundMark x1="15385" y1="55556" x2="15385" y2="55556"/>
                        <a14:foregroundMark x1="53077" y1="68333" x2="53077" y2="68333"/>
                        <a14:foregroundMark x1="56923" y1="63889" x2="56923" y2="63889"/>
                        <a14:foregroundMark x1="71538" y1="83333" x2="71538" y2="83333"/>
                        <a14:foregroundMark x1="75385" y1="76667" x2="75385" y2="76667"/>
                        <a14:foregroundMark x1="81538" y1="72222" x2="81538" y2="72222"/>
                        <a14:foregroundMark x1="81538" y1="85000" x2="81538" y2="85000"/>
                        <a14:foregroundMark x1="83077" y1="95000" x2="80000" y2="73333"/>
                        <a14:foregroundMark x1="80000" y1="73333" x2="77692" y2="73889"/>
                        <a14:backgroundMark x1="0" y1="52778" x2="0" y2="55000"/>
                        <a14:backgroundMark x1="0" y1="51667" x2="0" y2="51667"/>
                        <a14:backgroundMark x1="1538" y1="45556" x2="1538" y2="60556"/>
                      </a14:backgroundRemoval>
                    </a14:imgEffect>
                  </a14:imgLayer>
                </a14:imgProps>
              </a:ext>
              <a:ext uri="{28A0092B-C50C-407E-A947-70E740481C1C}">
                <a14:useLocalDpi xmlns:a14="http://schemas.microsoft.com/office/drawing/2010/main"/>
              </a:ext>
            </a:extLst>
          </a:blip>
          <a:srcRect/>
          <a:stretch/>
        </p:blipFill>
        <p:spPr>
          <a:xfrm rot="16200000">
            <a:off x="5844648" y="29490"/>
            <a:ext cx="848033" cy="1078477"/>
          </a:xfrm>
          <a:prstGeom prst="rect">
            <a:avLst/>
          </a:prstGeom>
        </p:spPr>
      </p:pic>
      <p:grpSp>
        <p:nvGrpSpPr>
          <p:cNvPr id="13" name="Group 12">
            <a:extLst>
              <a:ext uri="{FF2B5EF4-FFF2-40B4-BE49-F238E27FC236}">
                <a16:creationId xmlns="" xmlns:a16="http://schemas.microsoft.com/office/drawing/2014/main" id="{DF7D9B7E-979C-4FEC-AED4-78953D77FC18}"/>
              </a:ext>
            </a:extLst>
          </p:cNvPr>
          <p:cNvGrpSpPr/>
          <p:nvPr userDrawn="1"/>
        </p:nvGrpSpPr>
        <p:grpSpPr>
          <a:xfrm>
            <a:off x="134221" y="4666368"/>
            <a:ext cx="429982" cy="475633"/>
            <a:chOff x="134222" y="4667864"/>
            <a:chExt cx="476352" cy="475633"/>
          </a:xfrm>
        </p:grpSpPr>
        <p:sp>
          <p:nvSpPr>
            <p:cNvPr id="18" name="Arrow: Pentagon 1">
              <a:extLst>
                <a:ext uri="{FF2B5EF4-FFF2-40B4-BE49-F238E27FC236}">
                  <a16:creationId xmlns="" xmlns:a16="http://schemas.microsoft.com/office/drawing/2014/main" id="{5D65B400-0626-4C9D-B768-D7B64E2EE1DB}"/>
                </a:ext>
              </a:extLst>
            </p:cNvPr>
            <p:cNvSpPr/>
            <p:nvPr userDrawn="1"/>
          </p:nvSpPr>
          <p:spPr>
            <a:xfrm rot="16200000">
              <a:off x="134581" y="4667505"/>
              <a:ext cx="475633" cy="476352"/>
            </a:xfrm>
            <a:custGeom>
              <a:avLst/>
              <a:gdLst>
                <a:gd name="connsiteX0" fmla="*/ 0 w 1439333"/>
                <a:gd name="connsiteY0" fmla="*/ 0 h 855133"/>
                <a:gd name="connsiteX1" fmla="*/ 867831 w 1439333"/>
                <a:gd name="connsiteY1" fmla="*/ 0 h 855133"/>
                <a:gd name="connsiteX2" fmla="*/ 1439333 w 1439333"/>
                <a:gd name="connsiteY2" fmla="*/ 427567 h 855133"/>
                <a:gd name="connsiteX3" fmla="*/ 867831 w 1439333"/>
                <a:gd name="connsiteY3" fmla="*/ 855133 h 855133"/>
                <a:gd name="connsiteX4" fmla="*/ 0 w 1439333"/>
                <a:gd name="connsiteY4" fmla="*/ 855133 h 855133"/>
                <a:gd name="connsiteX5" fmla="*/ 0 w 1439333"/>
                <a:gd name="connsiteY5" fmla="*/ 0 h 855133"/>
                <a:gd name="connsiteX0" fmla="*/ 0 w 867831"/>
                <a:gd name="connsiteY0" fmla="*/ 0 h 855133"/>
                <a:gd name="connsiteX1" fmla="*/ 867831 w 867831"/>
                <a:gd name="connsiteY1" fmla="*/ 0 h 855133"/>
                <a:gd name="connsiteX2" fmla="*/ 457199 w 867831"/>
                <a:gd name="connsiteY2" fmla="*/ 419101 h 855133"/>
                <a:gd name="connsiteX3" fmla="*/ 867831 w 867831"/>
                <a:gd name="connsiteY3" fmla="*/ 855133 h 855133"/>
                <a:gd name="connsiteX4" fmla="*/ 0 w 867831"/>
                <a:gd name="connsiteY4" fmla="*/ 855133 h 855133"/>
                <a:gd name="connsiteX5" fmla="*/ 0 w 867831"/>
                <a:gd name="connsiteY5" fmla="*/ 0 h 855133"/>
                <a:gd name="connsiteX0" fmla="*/ 0 w 867831"/>
                <a:gd name="connsiteY0" fmla="*/ 0 h 855133"/>
                <a:gd name="connsiteX1" fmla="*/ 867831 w 867831"/>
                <a:gd name="connsiteY1" fmla="*/ 0 h 855133"/>
                <a:gd name="connsiteX2" fmla="*/ 601133 w 867831"/>
                <a:gd name="connsiteY2" fmla="*/ 419101 h 855133"/>
                <a:gd name="connsiteX3" fmla="*/ 867831 w 867831"/>
                <a:gd name="connsiteY3" fmla="*/ 855133 h 855133"/>
                <a:gd name="connsiteX4" fmla="*/ 0 w 867831"/>
                <a:gd name="connsiteY4" fmla="*/ 855133 h 855133"/>
                <a:gd name="connsiteX5" fmla="*/ 0 w 867831"/>
                <a:gd name="connsiteY5" fmla="*/ 0 h 855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7831" h="855133">
                  <a:moveTo>
                    <a:pt x="0" y="0"/>
                  </a:moveTo>
                  <a:lnTo>
                    <a:pt x="867831" y="0"/>
                  </a:lnTo>
                  <a:lnTo>
                    <a:pt x="601133" y="419101"/>
                  </a:lnTo>
                  <a:lnTo>
                    <a:pt x="867831" y="855133"/>
                  </a:lnTo>
                  <a:lnTo>
                    <a:pt x="0" y="855133"/>
                  </a:lnTo>
                  <a:lnTo>
                    <a:pt x="0" y="0"/>
                  </a:lnTo>
                  <a:close/>
                </a:path>
              </a:pathLst>
            </a:custGeom>
            <a:solidFill>
              <a:srgbClr val="9B2C4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pic>
          <p:nvPicPr>
            <p:cNvPr id="19" name="Picture 18">
              <a:extLst>
                <a:ext uri="{FF2B5EF4-FFF2-40B4-BE49-F238E27FC236}">
                  <a16:creationId xmlns="" xmlns:a16="http://schemas.microsoft.com/office/drawing/2014/main" id="{667B4595-6ADB-44CA-AE5D-DEE9B5CD713F}"/>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34222" y="4830239"/>
              <a:ext cx="476352" cy="265404"/>
            </a:xfrm>
            <a:prstGeom prst="rect">
              <a:avLst/>
            </a:prstGeom>
          </p:spPr>
        </p:pic>
      </p:grpSp>
    </p:spTree>
    <p:extLst>
      <p:ext uri="{BB962C8B-B14F-4D97-AF65-F5344CB8AC3E}">
        <p14:creationId xmlns:p14="http://schemas.microsoft.com/office/powerpoint/2010/main" val="23267539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Content_Image">
    <p:spTree>
      <p:nvGrpSpPr>
        <p:cNvPr id="1" name=""/>
        <p:cNvGrpSpPr/>
        <p:nvPr/>
      </p:nvGrpSpPr>
      <p:grpSpPr>
        <a:xfrm>
          <a:off x="0" y="0"/>
          <a:ext cx="0" cy="0"/>
          <a:chOff x="0" y="0"/>
          <a:chExt cx="0" cy="0"/>
        </a:xfrm>
      </p:grpSpPr>
      <p:pic>
        <p:nvPicPr>
          <p:cNvPr id="3" name="Picture 2" descr="A group of people standing in front of a crowd&#10;&#10;Description automatically generated">
            <a:extLst>
              <a:ext uri="{FF2B5EF4-FFF2-40B4-BE49-F238E27FC236}">
                <a16:creationId xmlns="" xmlns:a16="http://schemas.microsoft.com/office/drawing/2014/main" id="{4EB04B78-3758-4EBA-9B25-F749A0BC3ED9}"/>
              </a:ext>
            </a:extLst>
          </p:cNvPr>
          <p:cNvPicPr>
            <a:picLocks noChangeAspect="1"/>
          </p:cNvPicPr>
          <p:nvPr userDrawn="1"/>
        </p:nvPicPr>
        <p:blipFill rotWithShape="1">
          <a:blip r:embed="rId2" cstate="print">
            <a:alphaModFix amt="20000"/>
            <a:extLst>
              <a:ext uri="{28A0092B-C50C-407E-A947-70E740481C1C}">
                <a14:useLocalDpi xmlns:a14="http://schemas.microsoft.com/office/drawing/2010/main"/>
              </a:ext>
            </a:extLst>
          </a:blip>
          <a:srcRect/>
          <a:stretch/>
        </p:blipFill>
        <p:spPr>
          <a:xfrm>
            <a:off x="0" y="0"/>
            <a:ext cx="6858000" cy="5154728"/>
          </a:xfrm>
          <a:prstGeom prst="rect">
            <a:avLst/>
          </a:prstGeom>
        </p:spPr>
      </p:pic>
      <p:sp>
        <p:nvSpPr>
          <p:cNvPr id="23" name="Title 10">
            <a:extLst>
              <a:ext uri="{FF2B5EF4-FFF2-40B4-BE49-F238E27FC236}">
                <a16:creationId xmlns="" xmlns:a16="http://schemas.microsoft.com/office/drawing/2014/main" id="{FBE67F53-A78F-40B3-924B-80A7D1A8815D}"/>
              </a:ext>
            </a:extLst>
          </p:cNvPr>
          <p:cNvSpPr>
            <a:spLocks noGrp="1"/>
          </p:cNvSpPr>
          <p:nvPr>
            <p:ph type="title"/>
          </p:nvPr>
        </p:nvSpPr>
        <p:spPr>
          <a:xfrm>
            <a:off x="342900" y="205981"/>
            <a:ext cx="6172200" cy="725497"/>
          </a:xfrm>
        </p:spPr>
        <p:txBody>
          <a:bodyPr>
            <a:noAutofit/>
          </a:bodyPr>
          <a:lstStyle>
            <a:lvl1pPr algn="l">
              <a:lnSpc>
                <a:spcPct val="80000"/>
              </a:lnSpc>
              <a:defRPr sz="2800">
                <a:solidFill>
                  <a:srgbClr val="17376D"/>
                </a:solidFill>
                <a:latin typeface="Arial Black"/>
                <a:cs typeface="Arial Black"/>
              </a:defRPr>
            </a:lvl1pPr>
          </a:lstStyle>
          <a:p>
            <a:r>
              <a:rPr lang="en-US" dirty="0"/>
              <a:t>Click to edit Master title style</a:t>
            </a:r>
          </a:p>
        </p:txBody>
      </p:sp>
      <p:sp>
        <p:nvSpPr>
          <p:cNvPr id="24" name="Text Placeholder 4">
            <a:extLst>
              <a:ext uri="{FF2B5EF4-FFF2-40B4-BE49-F238E27FC236}">
                <a16:creationId xmlns="" xmlns:a16="http://schemas.microsoft.com/office/drawing/2014/main" id="{6363308D-82C9-4BF8-90E1-210875896944}"/>
              </a:ext>
            </a:extLst>
          </p:cNvPr>
          <p:cNvSpPr>
            <a:spLocks noGrp="1"/>
          </p:cNvSpPr>
          <p:nvPr>
            <p:ph type="body" sz="quarter" idx="13"/>
          </p:nvPr>
        </p:nvSpPr>
        <p:spPr>
          <a:xfrm>
            <a:off x="343257" y="1453928"/>
            <a:ext cx="6171843" cy="3280304"/>
          </a:xfrm>
        </p:spPr>
        <p:txBody>
          <a:bodyPr numCol="1" spcCol="197266">
            <a:normAutofit/>
          </a:bodyPr>
          <a:lstStyle>
            <a:lvl1pPr marL="285750" indent="-285750">
              <a:lnSpc>
                <a:spcPct val="120000"/>
              </a:lnSpc>
              <a:buFont typeface="Arial" panose="020B0604020202020204" pitchFamily="34" charset="0"/>
              <a:buChar char="•"/>
              <a:defRPr sz="1800">
                <a:solidFill>
                  <a:schemeClr val="tx1">
                    <a:lumMod val="75000"/>
                    <a:lumOff val="25000"/>
                  </a:schemeClr>
                </a:solidFill>
              </a:defRPr>
            </a:lvl1pPr>
            <a:lvl2pPr marL="408180" indent="0">
              <a:buNone/>
              <a:defRPr sz="1600">
                <a:solidFill>
                  <a:schemeClr val="bg1"/>
                </a:solidFill>
              </a:defRPr>
            </a:lvl2pPr>
            <a:lvl3pPr marL="816362" indent="0">
              <a:buNone/>
              <a:defRPr sz="1400">
                <a:solidFill>
                  <a:schemeClr val="bg1"/>
                </a:solidFill>
              </a:defRPr>
            </a:lvl3pPr>
            <a:lvl4pPr marL="1224542" indent="0">
              <a:buNone/>
              <a:defRPr sz="600">
                <a:solidFill>
                  <a:schemeClr val="bg1"/>
                </a:solidFill>
              </a:defRPr>
            </a:lvl4pPr>
            <a:lvl5pPr marL="1632723" indent="0">
              <a:buNone/>
              <a:defRPr sz="600">
                <a:solidFill>
                  <a:schemeClr val="bg1"/>
                </a:solidFill>
              </a:defRPr>
            </a:lvl5pPr>
          </a:lstStyle>
          <a:p>
            <a:pPr lvl="0"/>
            <a:r>
              <a:rPr lang="en-US" dirty="0"/>
              <a:t>Click to edit Master text styles</a:t>
            </a:r>
          </a:p>
          <a:p>
            <a:pPr lvl="1"/>
            <a:endParaRPr lang="en-US" sz="1600" dirty="0"/>
          </a:p>
          <a:p>
            <a:pPr lvl="2"/>
            <a:endParaRPr lang="en-US" dirty="0"/>
          </a:p>
        </p:txBody>
      </p:sp>
      <p:sp>
        <p:nvSpPr>
          <p:cNvPr id="25" name="Text Placeholder 6">
            <a:extLst>
              <a:ext uri="{FF2B5EF4-FFF2-40B4-BE49-F238E27FC236}">
                <a16:creationId xmlns="" xmlns:a16="http://schemas.microsoft.com/office/drawing/2014/main" id="{EE2231D3-AC6B-4680-85A6-AF67BB606D0A}"/>
              </a:ext>
            </a:extLst>
          </p:cNvPr>
          <p:cNvSpPr>
            <a:spLocks noGrp="1"/>
          </p:cNvSpPr>
          <p:nvPr>
            <p:ph type="body" sz="quarter" idx="16"/>
          </p:nvPr>
        </p:nvSpPr>
        <p:spPr>
          <a:xfrm>
            <a:off x="343257" y="945606"/>
            <a:ext cx="4286944" cy="303384"/>
          </a:xfrm>
        </p:spPr>
        <p:txBody>
          <a:bodyPr>
            <a:noAutofit/>
          </a:bodyPr>
          <a:lstStyle>
            <a:lvl1pPr marL="0" indent="0">
              <a:buNone/>
              <a:defRPr sz="1800" i="1">
                <a:solidFill>
                  <a:srgbClr val="139D8E"/>
                </a:solidFill>
                <a:latin typeface="Arial"/>
                <a:cs typeface="Arial"/>
              </a:defRPr>
            </a:lvl1pPr>
            <a:lvl2pPr marL="408180" indent="0">
              <a:buNone/>
              <a:defRPr sz="1400">
                <a:latin typeface="Arial"/>
                <a:cs typeface="Arial"/>
              </a:defRPr>
            </a:lvl2pPr>
            <a:lvl3pPr marL="816362" indent="0">
              <a:buNone/>
              <a:defRPr sz="1400">
                <a:latin typeface="Arial"/>
                <a:cs typeface="Arial"/>
              </a:defRPr>
            </a:lvl3pPr>
            <a:lvl4pPr marL="1224542" indent="0">
              <a:buNone/>
              <a:defRPr sz="1400">
                <a:latin typeface="Arial"/>
                <a:cs typeface="Arial"/>
              </a:defRPr>
            </a:lvl4pPr>
            <a:lvl5pPr marL="1632723" indent="0">
              <a:buNone/>
              <a:defRPr sz="1400">
                <a:latin typeface="Arial"/>
                <a:cs typeface="Arial"/>
              </a:defRPr>
            </a:lvl5pPr>
          </a:lstStyle>
          <a:p>
            <a:pPr lvl="0"/>
            <a:r>
              <a:rPr lang="en-US" dirty="0"/>
              <a:t>Click to edit Master text styles</a:t>
            </a:r>
          </a:p>
        </p:txBody>
      </p:sp>
      <p:sp>
        <p:nvSpPr>
          <p:cNvPr id="26" name="Slide Number Placeholder 13">
            <a:extLst>
              <a:ext uri="{FF2B5EF4-FFF2-40B4-BE49-F238E27FC236}">
                <a16:creationId xmlns="" xmlns:a16="http://schemas.microsoft.com/office/drawing/2014/main" id="{1DF78BD8-5BF9-4C3A-8D03-C93FA60FD9B3}"/>
              </a:ext>
            </a:extLst>
          </p:cNvPr>
          <p:cNvSpPr>
            <a:spLocks noGrp="1"/>
          </p:cNvSpPr>
          <p:nvPr>
            <p:ph type="sldNum" sz="quarter" idx="19"/>
          </p:nvPr>
        </p:nvSpPr>
        <p:spPr>
          <a:xfrm>
            <a:off x="4914900" y="4767263"/>
            <a:ext cx="1600200" cy="273844"/>
          </a:xfrm>
        </p:spPr>
        <p:txBody>
          <a:bodyPr/>
          <a:lstStyle/>
          <a:p>
            <a:fld id="{2DE96EAB-BA9C-424E-B507-24E718D2C5A3}" type="slidenum">
              <a:rPr lang="en-US" smtClean="0"/>
              <a:pPr/>
              <a:t>‹#›</a:t>
            </a:fld>
            <a:endParaRPr lang="en-US" dirty="0"/>
          </a:p>
        </p:txBody>
      </p:sp>
      <p:grpSp>
        <p:nvGrpSpPr>
          <p:cNvPr id="10" name="Group 9">
            <a:extLst>
              <a:ext uri="{FF2B5EF4-FFF2-40B4-BE49-F238E27FC236}">
                <a16:creationId xmlns="" xmlns:a16="http://schemas.microsoft.com/office/drawing/2014/main" id="{7C496F0A-11EC-48D2-BE6D-5024F9956828}"/>
              </a:ext>
            </a:extLst>
          </p:cNvPr>
          <p:cNvGrpSpPr/>
          <p:nvPr userDrawn="1"/>
        </p:nvGrpSpPr>
        <p:grpSpPr>
          <a:xfrm>
            <a:off x="134221" y="4666368"/>
            <a:ext cx="429982" cy="475633"/>
            <a:chOff x="134222" y="4667864"/>
            <a:chExt cx="476352" cy="475633"/>
          </a:xfrm>
        </p:grpSpPr>
        <p:sp>
          <p:nvSpPr>
            <p:cNvPr id="11" name="Arrow: Pentagon 1">
              <a:extLst>
                <a:ext uri="{FF2B5EF4-FFF2-40B4-BE49-F238E27FC236}">
                  <a16:creationId xmlns="" xmlns:a16="http://schemas.microsoft.com/office/drawing/2014/main" id="{07E8485E-55CA-4FC2-A97D-84860C4B1183}"/>
                </a:ext>
              </a:extLst>
            </p:cNvPr>
            <p:cNvSpPr/>
            <p:nvPr userDrawn="1"/>
          </p:nvSpPr>
          <p:spPr>
            <a:xfrm rot="16200000">
              <a:off x="134581" y="4667505"/>
              <a:ext cx="475633" cy="476352"/>
            </a:xfrm>
            <a:custGeom>
              <a:avLst/>
              <a:gdLst>
                <a:gd name="connsiteX0" fmla="*/ 0 w 1439333"/>
                <a:gd name="connsiteY0" fmla="*/ 0 h 855133"/>
                <a:gd name="connsiteX1" fmla="*/ 867831 w 1439333"/>
                <a:gd name="connsiteY1" fmla="*/ 0 h 855133"/>
                <a:gd name="connsiteX2" fmla="*/ 1439333 w 1439333"/>
                <a:gd name="connsiteY2" fmla="*/ 427567 h 855133"/>
                <a:gd name="connsiteX3" fmla="*/ 867831 w 1439333"/>
                <a:gd name="connsiteY3" fmla="*/ 855133 h 855133"/>
                <a:gd name="connsiteX4" fmla="*/ 0 w 1439333"/>
                <a:gd name="connsiteY4" fmla="*/ 855133 h 855133"/>
                <a:gd name="connsiteX5" fmla="*/ 0 w 1439333"/>
                <a:gd name="connsiteY5" fmla="*/ 0 h 855133"/>
                <a:gd name="connsiteX0" fmla="*/ 0 w 867831"/>
                <a:gd name="connsiteY0" fmla="*/ 0 h 855133"/>
                <a:gd name="connsiteX1" fmla="*/ 867831 w 867831"/>
                <a:gd name="connsiteY1" fmla="*/ 0 h 855133"/>
                <a:gd name="connsiteX2" fmla="*/ 457199 w 867831"/>
                <a:gd name="connsiteY2" fmla="*/ 419101 h 855133"/>
                <a:gd name="connsiteX3" fmla="*/ 867831 w 867831"/>
                <a:gd name="connsiteY3" fmla="*/ 855133 h 855133"/>
                <a:gd name="connsiteX4" fmla="*/ 0 w 867831"/>
                <a:gd name="connsiteY4" fmla="*/ 855133 h 855133"/>
                <a:gd name="connsiteX5" fmla="*/ 0 w 867831"/>
                <a:gd name="connsiteY5" fmla="*/ 0 h 855133"/>
                <a:gd name="connsiteX0" fmla="*/ 0 w 867831"/>
                <a:gd name="connsiteY0" fmla="*/ 0 h 855133"/>
                <a:gd name="connsiteX1" fmla="*/ 867831 w 867831"/>
                <a:gd name="connsiteY1" fmla="*/ 0 h 855133"/>
                <a:gd name="connsiteX2" fmla="*/ 601133 w 867831"/>
                <a:gd name="connsiteY2" fmla="*/ 419101 h 855133"/>
                <a:gd name="connsiteX3" fmla="*/ 867831 w 867831"/>
                <a:gd name="connsiteY3" fmla="*/ 855133 h 855133"/>
                <a:gd name="connsiteX4" fmla="*/ 0 w 867831"/>
                <a:gd name="connsiteY4" fmla="*/ 855133 h 855133"/>
                <a:gd name="connsiteX5" fmla="*/ 0 w 867831"/>
                <a:gd name="connsiteY5" fmla="*/ 0 h 855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7831" h="855133">
                  <a:moveTo>
                    <a:pt x="0" y="0"/>
                  </a:moveTo>
                  <a:lnTo>
                    <a:pt x="867831" y="0"/>
                  </a:lnTo>
                  <a:lnTo>
                    <a:pt x="601133" y="419101"/>
                  </a:lnTo>
                  <a:lnTo>
                    <a:pt x="867831" y="855133"/>
                  </a:lnTo>
                  <a:lnTo>
                    <a:pt x="0" y="855133"/>
                  </a:lnTo>
                  <a:lnTo>
                    <a:pt x="0" y="0"/>
                  </a:lnTo>
                  <a:close/>
                </a:path>
              </a:pathLst>
            </a:custGeom>
            <a:solidFill>
              <a:srgbClr val="9B2C4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pic>
          <p:nvPicPr>
            <p:cNvPr id="12" name="Picture 11">
              <a:extLst>
                <a:ext uri="{FF2B5EF4-FFF2-40B4-BE49-F238E27FC236}">
                  <a16:creationId xmlns="" xmlns:a16="http://schemas.microsoft.com/office/drawing/2014/main" id="{654F40A6-22EC-4772-8B60-29769430F8F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34222" y="4830239"/>
              <a:ext cx="476352" cy="265404"/>
            </a:xfrm>
            <a:prstGeom prst="rect">
              <a:avLst/>
            </a:prstGeom>
          </p:spPr>
        </p:pic>
      </p:grpSp>
    </p:spTree>
    <p:extLst>
      <p:ext uri="{BB962C8B-B14F-4D97-AF65-F5344CB8AC3E}">
        <p14:creationId xmlns:p14="http://schemas.microsoft.com/office/powerpoint/2010/main" val="18083074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Content_Image">
    <p:spTree>
      <p:nvGrpSpPr>
        <p:cNvPr id="1" name=""/>
        <p:cNvGrpSpPr/>
        <p:nvPr/>
      </p:nvGrpSpPr>
      <p:grpSpPr>
        <a:xfrm>
          <a:off x="0" y="0"/>
          <a:ext cx="0" cy="0"/>
          <a:chOff x="0" y="0"/>
          <a:chExt cx="0" cy="0"/>
        </a:xfrm>
      </p:grpSpPr>
      <p:pic>
        <p:nvPicPr>
          <p:cNvPr id="5" name="Picture 4" descr="A picture containing person, man, outdoor, ground&#10;&#10;Description automatically generated">
            <a:extLst>
              <a:ext uri="{FF2B5EF4-FFF2-40B4-BE49-F238E27FC236}">
                <a16:creationId xmlns="" xmlns:a16="http://schemas.microsoft.com/office/drawing/2014/main" id="{7F76ABA0-4C3E-4C54-8252-DDD84CB87871}"/>
              </a:ext>
            </a:extLst>
          </p:cNvPr>
          <p:cNvPicPr>
            <a:picLocks noChangeAspect="1"/>
          </p:cNvPicPr>
          <p:nvPr userDrawn="1"/>
        </p:nvPicPr>
        <p:blipFill rotWithShape="1">
          <a:blip r:embed="rId2" cstate="screen">
            <a:alphaModFix amt="10000"/>
            <a:extLst>
              <a:ext uri="{28A0092B-C50C-407E-A947-70E740481C1C}">
                <a14:useLocalDpi xmlns:a14="http://schemas.microsoft.com/office/drawing/2010/main"/>
              </a:ext>
            </a:extLst>
          </a:blip>
          <a:srcRect/>
          <a:stretch/>
        </p:blipFill>
        <p:spPr>
          <a:xfrm>
            <a:off x="0" y="0"/>
            <a:ext cx="6858000" cy="5150872"/>
          </a:xfrm>
          <a:prstGeom prst="rect">
            <a:avLst/>
          </a:prstGeom>
        </p:spPr>
      </p:pic>
      <p:sp>
        <p:nvSpPr>
          <p:cNvPr id="23" name="Title 10">
            <a:extLst>
              <a:ext uri="{FF2B5EF4-FFF2-40B4-BE49-F238E27FC236}">
                <a16:creationId xmlns="" xmlns:a16="http://schemas.microsoft.com/office/drawing/2014/main" id="{FBE67F53-A78F-40B3-924B-80A7D1A8815D}"/>
              </a:ext>
            </a:extLst>
          </p:cNvPr>
          <p:cNvSpPr>
            <a:spLocks noGrp="1"/>
          </p:cNvSpPr>
          <p:nvPr>
            <p:ph type="title"/>
          </p:nvPr>
        </p:nvSpPr>
        <p:spPr>
          <a:xfrm>
            <a:off x="342900" y="205981"/>
            <a:ext cx="6171843" cy="725497"/>
          </a:xfrm>
        </p:spPr>
        <p:txBody>
          <a:bodyPr>
            <a:noAutofit/>
          </a:bodyPr>
          <a:lstStyle>
            <a:lvl1pPr algn="l">
              <a:lnSpc>
                <a:spcPct val="80000"/>
              </a:lnSpc>
              <a:defRPr sz="2800">
                <a:solidFill>
                  <a:srgbClr val="17376D"/>
                </a:solidFill>
                <a:latin typeface="Arial Black"/>
                <a:cs typeface="Arial Black"/>
              </a:defRPr>
            </a:lvl1pPr>
          </a:lstStyle>
          <a:p>
            <a:r>
              <a:rPr lang="en-US" dirty="0"/>
              <a:t>Click to edit Master title style</a:t>
            </a:r>
          </a:p>
        </p:txBody>
      </p:sp>
      <p:sp>
        <p:nvSpPr>
          <p:cNvPr id="24" name="Text Placeholder 4">
            <a:extLst>
              <a:ext uri="{FF2B5EF4-FFF2-40B4-BE49-F238E27FC236}">
                <a16:creationId xmlns="" xmlns:a16="http://schemas.microsoft.com/office/drawing/2014/main" id="{6363308D-82C9-4BF8-90E1-210875896944}"/>
              </a:ext>
            </a:extLst>
          </p:cNvPr>
          <p:cNvSpPr>
            <a:spLocks noGrp="1"/>
          </p:cNvSpPr>
          <p:nvPr>
            <p:ph type="body" sz="quarter" idx="13"/>
          </p:nvPr>
        </p:nvSpPr>
        <p:spPr>
          <a:xfrm>
            <a:off x="343257" y="1453928"/>
            <a:ext cx="6171843" cy="3280304"/>
          </a:xfrm>
        </p:spPr>
        <p:txBody>
          <a:bodyPr numCol="1" spcCol="197266">
            <a:normAutofit/>
          </a:bodyPr>
          <a:lstStyle>
            <a:lvl1pPr marL="285750" indent="-285750">
              <a:lnSpc>
                <a:spcPct val="120000"/>
              </a:lnSpc>
              <a:buFont typeface="Arial" panose="020B0604020202020204" pitchFamily="34" charset="0"/>
              <a:buChar char="•"/>
              <a:defRPr sz="1800">
                <a:solidFill>
                  <a:schemeClr val="tx1">
                    <a:lumMod val="75000"/>
                    <a:lumOff val="25000"/>
                  </a:schemeClr>
                </a:solidFill>
              </a:defRPr>
            </a:lvl1pPr>
            <a:lvl2pPr marL="408180" indent="0">
              <a:buNone/>
              <a:defRPr sz="1600">
                <a:solidFill>
                  <a:schemeClr val="bg1"/>
                </a:solidFill>
              </a:defRPr>
            </a:lvl2pPr>
            <a:lvl3pPr marL="816362" indent="0">
              <a:buNone/>
              <a:defRPr sz="1400">
                <a:solidFill>
                  <a:schemeClr val="bg1"/>
                </a:solidFill>
              </a:defRPr>
            </a:lvl3pPr>
            <a:lvl4pPr marL="1224542" indent="0">
              <a:buNone/>
              <a:defRPr sz="600">
                <a:solidFill>
                  <a:schemeClr val="bg1"/>
                </a:solidFill>
              </a:defRPr>
            </a:lvl4pPr>
            <a:lvl5pPr marL="1632723" indent="0">
              <a:buNone/>
              <a:defRPr sz="600">
                <a:solidFill>
                  <a:schemeClr val="bg1"/>
                </a:solidFill>
              </a:defRPr>
            </a:lvl5pPr>
          </a:lstStyle>
          <a:p>
            <a:pPr lvl="0"/>
            <a:r>
              <a:rPr lang="en-US" dirty="0"/>
              <a:t>Click to edit Master text styles</a:t>
            </a:r>
          </a:p>
          <a:p>
            <a:pPr lvl="1"/>
            <a:endParaRPr lang="en-US" sz="1600" dirty="0"/>
          </a:p>
          <a:p>
            <a:pPr lvl="2"/>
            <a:endParaRPr lang="en-US" dirty="0"/>
          </a:p>
        </p:txBody>
      </p:sp>
      <p:sp>
        <p:nvSpPr>
          <p:cNvPr id="25" name="Text Placeholder 6">
            <a:extLst>
              <a:ext uri="{FF2B5EF4-FFF2-40B4-BE49-F238E27FC236}">
                <a16:creationId xmlns="" xmlns:a16="http://schemas.microsoft.com/office/drawing/2014/main" id="{EE2231D3-AC6B-4680-85A6-AF67BB606D0A}"/>
              </a:ext>
            </a:extLst>
          </p:cNvPr>
          <p:cNvSpPr>
            <a:spLocks noGrp="1"/>
          </p:cNvSpPr>
          <p:nvPr>
            <p:ph type="body" sz="quarter" idx="16"/>
          </p:nvPr>
        </p:nvSpPr>
        <p:spPr>
          <a:xfrm>
            <a:off x="343257" y="945606"/>
            <a:ext cx="4286944" cy="303384"/>
          </a:xfrm>
        </p:spPr>
        <p:txBody>
          <a:bodyPr>
            <a:noAutofit/>
          </a:bodyPr>
          <a:lstStyle>
            <a:lvl1pPr marL="0" indent="0">
              <a:buNone/>
              <a:defRPr sz="1800" i="1">
                <a:solidFill>
                  <a:srgbClr val="139D8E"/>
                </a:solidFill>
                <a:latin typeface="Arial"/>
                <a:cs typeface="Arial"/>
              </a:defRPr>
            </a:lvl1pPr>
            <a:lvl2pPr marL="408180" indent="0">
              <a:buNone/>
              <a:defRPr sz="1400">
                <a:latin typeface="Arial"/>
                <a:cs typeface="Arial"/>
              </a:defRPr>
            </a:lvl2pPr>
            <a:lvl3pPr marL="816362" indent="0">
              <a:buNone/>
              <a:defRPr sz="1400">
                <a:latin typeface="Arial"/>
                <a:cs typeface="Arial"/>
              </a:defRPr>
            </a:lvl3pPr>
            <a:lvl4pPr marL="1224542" indent="0">
              <a:buNone/>
              <a:defRPr sz="1400">
                <a:latin typeface="Arial"/>
                <a:cs typeface="Arial"/>
              </a:defRPr>
            </a:lvl4pPr>
            <a:lvl5pPr marL="1632723" indent="0">
              <a:buNone/>
              <a:defRPr sz="1400">
                <a:latin typeface="Arial"/>
                <a:cs typeface="Arial"/>
              </a:defRPr>
            </a:lvl5pPr>
          </a:lstStyle>
          <a:p>
            <a:pPr lvl="0"/>
            <a:r>
              <a:rPr lang="en-US" dirty="0"/>
              <a:t>Click to edit Master text styles</a:t>
            </a:r>
          </a:p>
        </p:txBody>
      </p:sp>
      <p:sp>
        <p:nvSpPr>
          <p:cNvPr id="26" name="Slide Number Placeholder 13">
            <a:extLst>
              <a:ext uri="{FF2B5EF4-FFF2-40B4-BE49-F238E27FC236}">
                <a16:creationId xmlns="" xmlns:a16="http://schemas.microsoft.com/office/drawing/2014/main" id="{1DF78BD8-5BF9-4C3A-8D03-C93FA60FD9B3}"/>
              </a:ext>
            </a:extLst>
          </p:cNvPr>
          <p:cNvSpPr>
            <a:spLocks noGrp="1"/>
          </p:cNvSpPr>
          <p:nvPr>
            <p:ph type="sldNum" sz="quarter" idx="19"/>
          </p:nvPr>
        </p:nvSpPr>
        <p:spPr>
          <a:xfrm>
            <a:off x="4914900" y="4767263"/>
            <a:ext cx="1600200" cy="273844"/>
          </a:xfrm>
        </p:spPr>
        <p:txBody>
          <a:bodyPr/>
          <a:lstStyle/>
          <a:p>
            <a:fld id="{2DE96EAB-BA9C-424E-B507-24E718D2C5A3}" type="slidenum">
              <a:rPr lang="en-US" smtClean="0"/>
              <a:pPr/>
              <a:t>‹#›</a:t>
            </a:fld>
            <a:endParaRPr lang="en-US" dirty="0"/>
          </a:p>
        </p:txBody>
      </p:sp>
      <p:grpSp>
        <p:nvGrpSpPr>
          <p:cNvPr id="10" name="Group 9">
            <a:extLst>
              <a:ext uri="{FF2B5EF4-FFF2-40B4-BE49-F238E27FC236}">
                <a16:creationId xmlns="" xmlns:a16="http://schemas.microsoft.com/office/drawing/2014/main" id="{F848E3DB-60D2-47C5-B5C1-AE909633448D}"/>
              </a:ext>
            </a:extLst>
          </p:cNvPr>
          <p:cNvGrpSpPr/>
          <p:nvPr userDrawn="1"/>
        </p:nvGrpSpPr>
        <p:grpSpPr>
          <a:xfrm>
            <a:off x="134221" y="4666368"/>
            <a:ext cx="429982" cy="475633"/>
            <a:chOff x="134222" y="4667864"/>
            <a:chExt cx="476352" cy="475633"/>
          </a:xfrm>
        </p:grpSpPr>
        <p:sp>
          <p:nvSpPr>
            <p:cNvPr id="11" name="Arrow: Pentagon 1">
              <a:extLst>
                <a:ext uri="{FF2B5EF4-FFF2-40B4-BE49-F238E27FC236}">
                  <a16:creationId xmlns="" xmlns:a16="http://schemas.microsoft.com/office/drawing/2014/main" id="{0CA2F23B-5239-46CE-A208-43975C9FE139}"/>
                </a:ext>
              </a:extLst>
            </p:cNvPr>
            <p:cNvSpPr/>
            <p:nvPr userDrawn="1"/>
          </p:nvSpPr>
          <p:spPr>
            <a:xfrm rot="16200000">
              <a:off x="134581" y="4667505"/>
              <a:ext cx="475633" cy="476352"/>
            </a:xfrm>
            <a:custGeom>
              <a:avLst/>
              <a:gdLst>
                <a:gd name="connsiteX0" fmla="*/ 0 w 1439333"/>
                <a:gd name="connsiteY0" fmla="*/ 0 h 855133"/>
                <a:gd name="connsiteX1" fmla="*/ 867831 w 1439333"/>
                <a:gd name="connsiteY1" fmla="*/ 0 h 855133"/>
                <a:gd name="connsiteX2" fmla="*/ 1439333 w 1439333"/>
                <a:gd name="connsiteY2" fmla="*/ 427567 h 855133"/>
                <a:gd name="connsiteX3" fmla="*/ 867831 w 1439333"/>
                <a:gd name="connsiteY3" fmla="*/ 855133 h 855133"/>
                <a:gd name="connsiteX4" fmla="*/ 0 w 1439333"/>
                <a:gd name="connsiteY4" fmla="*/ 855133 h 855133"/>
                <a:gd name="connsiteX5" fmla="*/ 0 w 1439333"/>
                <a:gd name="connsiteY5" fmla="*/ 0 h 855133"/>
                <a:gd name="connsiteX0" fmla="*/ 0 w 867831"/>
                <a:gd name="connsiteY0" fmla="*/ 0 h 855133"/>
                <a:gd name="connsiteX1" fmla="*/ 867831 w 867831"/>
                <a:gd name="connsiteY1" fmla="*/ 0 h 855133"/>
                <a:gd name="connsiteX2" fmla="*/ 457199 w 867831"/>
                <a:gd name="connsiteY2" fmla="*/ 419101 h 855133"/>
                <a:gd name="connsiteX3" fmla="*/ 867831 w 867831"/>
                <a:gd name="connsiteY3" fmla="*/ 855133 h 855133"/>
                <a:gd name="connsiteX4" fmla="*/ 0 w 867831"/>
                <a:gd name="connsiteY4" fmla="*/ 855133 h 855133"/>
                <a:gd name="connsiteX5" fmla="*/ 0 w 867831"/>
                <a:gd name="connsiteY5" fmla="*/ 0 h 855133"/>
                <a:gd name="connsiteX0" fmla="*/ 0 w 867831"/>
                <a:gd name="connsiteY0" fmla="*/ 0 h 855133"/>
                <a:gd name="connsiteX1" fmla="*/ 867831 w 867831"/>
                <a:gd name="connsiteY1" fmla="*/ 0 h 855133"/>
                <a:gd name="connsiteX2" fmla="*/ 601133 w 867831"/>
                <a:gd name="connsiteY2" fmla="*/ 419101 h 855133"/>
                <a:gd name="connsiteX3" fmla="*/ 867831 w 867831"/>
                <a:gd name="connsiteY3" fmla="*/ 855133 h 855133"/>
                <a:gd name="connsiteX4" fmla="*/ 0 w 867831"/>
                <a:gd name="connsiteY4" fmla="*/ 855133 h 855133"/>
                <a:gd name="connsiteX5" fmla="*/ 0 w 867831"/>
                <a:gd name="connsiteY5" fmla="*/ 0 h 855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7831" h="855133">
                  <a:moveTo>
                    <a:pt x="0" y="0"/>
                  </a:moveTo>
                  <a:lnTo>
                    <a:pt x="867831" y="0"/>
                  </a:lnTo>
                  <a:lnTo>
                    <a:pt x="601133" y="419101"/>
                  </a:lnTo>
                  <a:lnTo>
                    <a:pt x="867831" y="855133"/>
                  </a:lnTo>
                  <a:lnTo>
                    <a:pt x="0" y="855133"/>
                  </a:lnTo>
                  <a:lnTo>
                    <a:pt x="0" y="0"/>
                  </a:lnTo>
                  <a:close/>
                </a:path>
              </a:pathLst>
            </a:custGeom>
            <a:solidFill>
              <a:srgbClr val="9B2C4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pic>
          <p:nvPicPr>
            <p:cNvPr id="12" name="Picture 11">
              <a:extLst>
                <a:ext uri="{FF2B5EF4-FFF2-40B4-BE49-F238E27FC236}">
                  <a16:creationId xmlns="" xmlns:a16="http://schemas.microsoft.com/office/drawing/2014/main" id="{F6A1C63D-B6FB-4942-A0DF-7627C0BF5B02}"/>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34222" y="4830239"/>
              <a:ext cx="476352" cy="265404"/>
            </a:xfrm>
            <a:prstGeom prst="rect">
              <a:avLst/>
            </a:prstGeom>
          </p:spPr>
        </p:pic>
      </p:grpSp>
    </p:spTree>
    <p:extLst>
      <p:ext uri="{BB962C8B-B14F-4D97-AF65-F5344CB8AC3E}">
        <p14:creationId xmlns:p14="http://schemas.microsoft.com/office/powerpoint/2010/main" val="21916468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nt_Images 1">
    <p:spTree>
      <p:nvGrpSpPr>
        <p:cNvPr id="1" name=""/>
        <p:cNvGrpSpPr/>
        <p:nvPr/>
      </p:nvGrpSpPr>
      <p:grpSpPr>
        <a:xfrm>
          <a:off x="0" y="0"/>
          <a:ext cx="0" cy="0"/>
          <a:chOff x="0" y="0"/>
          <a:chExt cx="0" cy="0"/>
        </a:xfrm>
      </p:grpSpPr>
      <p:grpSp>
        <p:nvGrpSpPr>
          <p:cNvPr id="24" name="Group 23">
            <a:extLst>
              <a:ext uri="{FF2B5EF4-FFF2-40B4-BE49-F238E27FC236}">
                <a16:creationId xmlns="" xmlns:a16="http://schemas.microsoft.com/office/drawing/2014/main" id="{06CE88EC-94B7-4C0B-A4F2-DC81CD412941}"/>
              </a:ext>
            </a:extLst>
          </p:cNvPr>
          <p:cNvGrpSpPr/>
          <p:nvPr userDrawn="1"/>
        </p:nvGrpSpPr>
        <p:grpSpPr>
          <a:xfrm>
            <a:off x="43374" y="3884769"/>
            <a:ext cx="6776010" cy="1198907"/>
            <a:chOff x="-52661" y="3856458"/>
            <a:chExt cx="9034680" cy="1344837"/>
          </a:xfrm>
        </p:grpSpPr>
        <p:pic>
          <p:nvPicPr>
            <p:cNvPr id="6" name="Picture 5" descr="A group of people sitting at a table&#10;&#10;Description automatically generated">
              <a:extLst>
                <a:ext uri="{FF2B5EF4-FFF2-40B4-BE49-F238E27FC236}">
                  <a16:creationId xmlns="" xmlns:a16="http://schemas.microsoft.com/office/drawing/2014/main" id="{3139FA82-1528-4B9F-9E7F-AA9A2847FFD5}"/>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227379" y="3856458"/>
              <a:ext cx="2194560" cy="1344837"/>
            </a:xfrm>
            <a:prstGeom prst="rect">
              <a:avLst/>
            </a:prstGeom>
          </p:spPr>
        </p:pic>
        <p:pic>
          <p:nvPicPr>
            <p:cNvPr id="18" name="Picture 17" descr="A person sitting at a desk using a computer&#10;&#10;Description automatically generated">
              <a:extLst>
                <a:ext uri="{FF2B5EF4-FFF2-40B4-BE49-F238E27FC236}">
                  <a16:creationId xmlns="" xmlns:a16="http://schemas.microsoft.com/office/drawing/2014/main" id="{06AE0724-6CF9-4B3C-BBA8-106F90BFF7AC}"/>
                </a:ext>
              </a:extLst>
            </p:cNvPr>
            <p:cNvPicPr>
              <a:picLocks noChangeAspect="1"/>
            </p:cNvPicPr>
            <p:nvPr userDrawn="1"/>
          </p:nvPicPr>
          <p:blipFill rotWithShape="1">
            <a:blip r:embed="rId3" cstate="print">
              <a:extLst>
                <a:ext uri="{28A0092B-C50C-407E-A947-70E740481C1C}">
                  <a14:useLocalDpi xmlns:a14="http://schemas.microsoft.com/office/drawing/2010/main"/>
                </a:ext>
              </a:extLst>
            </a:blip>
            <a:srcRect l="-437"/>
            <a:stretch/>
          </p:blipFill>
          <p:spPr>
            <a:xfrm>
              <a:off x="-52661" y="3875173"/>
              <a:ext cx="2194560" cy="1324866"/>
            </a:xfrm>
            <a:prstGeom prst="rect">
              <a:avLst/>
            </a:prstGeom>
          </p:spPr>
        </p:pic>
        <p:pic>
          <p:nvPicPr>
            <p:cNvPr id="20" name="Picture 19" descr="A person standing in front of a window&#10;&#10;Description automatically generated">
              <a:extLst>
                <a:ext uri="{FF2B5EF4-FFF2-40B4-BE49-F238E27FC236}">
                  <a16:creationId xmlns="" xmlns:a16="http://schemas.microsoft.com/office/drawing/2014/main" id="{09D9FC39-5E23-4912-AB5C-3315E5F10046}"/>
                </a:ext>
              </a:extLst>
            </p:cNvPr>
            <p:cNvPicPr>
              <a:picLocks noChangeAspect="1"/>
            </p:cNvPicPr>
            <p:nvPr userDrawn="1"/>
          </p:nvPicPr>
          <p:blipFill rotWithShape="1">
            <a:blip r:embed="rId4" cstate="print">
              <a:extLst>
                <a:ext uri="{28A0092B-C50C-407E-A947-70E740481C1C}">
                  <a14:useLocalDpi xmlns:a14="http://schemas.microsoft.com/office/drawing/2010/main"/>
                </a:ext>
              </a:extLst>
            </a:blip>
            <a:srcRect/>
            <a:stretch/>
          </p:blipFill>
          <p:spPr>
            <a:xfrm>
              <a:off x="6787459" y="3858158"/>
              <a:ext cx="2194560" cy="1342994"/>
            </a:xfrm>
            <a:prstGeom prst="rect">
              <a:avLst/>
            </a:prstGeom>
          </p:spPr>
        </p:pic>
        <p:pic>
          <p:nvPicPr>
            <p:cNvPr id="23" name="Picture 22" descr="A close up of a sign&#10;&#10;Description automatically generated">
              <a:extLst>
                <a:ext uri="{FF2B5EF4-FFF2-40B4-BE49-F238E27FC236}">
                  <a16:creationId xmlns="" xmlns:a16="http://schemas.microsoft.com/office/drawing/2014/main" id="{E2FE8A76-0944-4CF5-AF9B-21E339501E76}"/>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4507419" y="3858301"/>
              <a:ext cx="2194560" cy="1342994"/>
            </a:xfrm>
            <a:prstGeom prst="rect">
              <a:avLst/>
            </a:prstGeom>
          </p:spPr>
        </p:pic>
      </p:grpSp>
      <p:sp>
        <p:nvSpPr>
          <p:cNvPr id="11" name="Title 10"/>
          <p:cNvSpPr>
            <a:spLocks noGrp="1"/>
          </p:cNvSpPr>
          <p:nvPr userDrawn="1">
            <p:ph type="title"/>
          </p:nvPr>
        </p:nvSpPr>
        <p:spPr>
          <a:xfrm>
            <a:off x="342900" y="205981"/>
            <a:ext cx="5014254" cy="725497"/>
          </a:xfrm>
        </p:spPr>
        <p:txBody>
          <a:bodyPr>
            <a:noAutofit/>
          </a:bodyPr>
          <a:lstStyle>
            <a:lvl1pPr algn="l">
              <a:lnSpc>
                <a:spcPct val="80000"/>
              </a:lnSpc>
              <a:defRPr sz="2800">
                <a:solidFill>
                  <a:srgbClr val="17376D"/>
                </a:solidFill>
                <a:latin typeface="Arial Black"/>
                <a:cs typeface="Arial Black"/>
              </a:defRPr>
            </a:lvl1pPr>
          </a:lstStyle>
          <a:p>
            <a:r>
              <a:rPr lang="en-US" dirty="0"/>
              <a:t>Click to edit Master title style</a:t>
            </a:r>
          </a:p>
        </p:txBody>
      </p:sp>
      <p:sp>
        <p:nvSpPr>
          <p:cNvPr id="5" name="Text Placeholder 4"/>
          <p:cNvSpPr>
            <a:spLocks noGrp="1"/>
          </p:cNvSpPr>
          <p:nvPr userDrawn="1">
            <p:ph type="body" sz="quarter" idx="13"/>
          </p:nvPr>
        </p:nvSpPr>
        <p:spPr>
          <a:xfrm>
            <a:off x="343258" y="1453927"/>
            <a:ext cx="6188171" cy="2225328"/>
          </a:xfrm>
        </p:spPr>
        <p:txBody>
          <a:bodyPr numCol="1" spcCol="197266">
            <a:normAutofit/>
          </a:bodyPr>
          <a:lstStyle>
            <a:lvl1pPr marL="0" indent="0">
              <a:lnSpc>
                <a:spcPct val="120000"/>
              </a:lnSpc>
              <a:buNone/>
              <a:defRPr lang="en-US" sz="1800" kern="1200" dirty="0">
                <a:solidFill>
                  <a:schemeClr val="tx1">
                    <a:lumMod val="75000"/>
                    <a:lumOff val="25000"/>
                  </a:schemeClr>
                </a:solidFill>
                <a:latin typeface="+mn-lt"/>
                <a:ea typeface="+mn-ea"/>
                <a:cs typeface="+mn-cs"/>
              </a:defRPr>
            </a:lvl1pPr>
            <a:lvl2pPr marL="408180" indent="0">
              <a:buNone/>
              <a:defRPr sz="1600">
                <a:solidFill>
                  <a:schemeClr val="bg1"/>
                </a:solidFill>
              </a:defRPr>
            </a:lvl2pPr>
            <a:lvl3pPr marL="816362" indent="0">
              <a:buNone/>
              <a:defRPr sz="1400">
                <a:solidFill>
                  <a:schemeClr val="bg1"/>
                </a:solidFill>
              </a:defRPr>
            </a:lvl3pPr>
            <a:lvl4pPr marL="1224542" indent="0">
              <a:buNone/>
              <a:defRPr sz="600">
                <a:solidFill>
                  <a:schemeClr val="bg1"/>
                </a:solidFill>
              </a:defRPr>
            </a:lvl4pPr>
            <a:lvl5pPr marL="1632723" indent="0">
              <a:buNone/>
              <a:defRPr sz="600">
                <a:solidFill>
                  <a:schemeClr val="bg1"/>
                </a:solidFill>
              </a:defRPr>
            </a:lvl5pPr>
          </a:lstStyle>
          <a:p>
            <a:pPr lvl="0"/>
            <a:r>
              <a:rPr lang="en-US" dirty="0"/>
              <a:t>Click to edit Master text styles</a:t>
            </a:r>
          </a:p>
          <a:p>
            <a:pPr lvl="1"/>
            <a:endParaRPr lang="en-US" sz="1600" dirty="0"/>
          </a:p>
          <a:p>
            <a:pPr lvl="2"/>
            <a:endParaRPr lang="en-US" dirty="0"/>
          </a:p>
        </p:txBody>
      </p:sp>
      <p:sp>
        <p:nvSpPr>
          <p:cNvPr id="7" name="Text Placeholder 6"/>
          <p:cNvSpPr>
            <a:spLocks noGrp="1"/>
          </p:cNvSpPr>
          <p:nvPr userDrawn="1">
            <p:ph type="body" sz="quarter" idx="16"/>
          </p:nvPr>
        </p:nvSpPr>
        <p:spPr>
          <a:xfrm>
            <a:off x="343257" y="945029"/>
            <a:ext cx="5014397" cy="303384"/>
          </a:xfrm>
        </p:spPr>
        <p:txBody>
          <a:bodyPr>
            <a:noAutofit/>
          </a:bodyPr>
          <a:lstStyle>
            <a:lvl1pPr marL="0" indent="0">
              <a:buNone/>
              <a:defRPr sz="1800" i="1">
                <a:solidFill>
                  <a:srgbClr val="139D8E"/>
                </a:solidFill>
                <a:latin typeface="Arial"/>
                <a:cs typeface="Arial"/>
              </a:defRPr>
            </a:lvl1pPr>
            <a:lvl2pPr marL="408180" indent="0">
              <a:buNone/>
              <a:defRPr sz="1400">
                <a:latin typeface="Arial"/>
                <a:cs typeface="Arial"/>
              </a:defRPr>
            </a:lvl2pPr>
            <a:lvl3pPr marL="816362" indent="0">
              <a:buNone/>
              <a:defRPr sz="1400">
                <a:latin typeface="Arial"/>
                <a:cs typeface="Arial"/>
              </a:defRPr>
            </a:lvl3pPr>
            <a:lvl4pPr marL="1224542" indent="0">
              <a:buNone/>
              <a:defRPr sz="1400">
                <a:latin typeface="Arial"/>
                <a:cs typeface="Arial"/>
              </a:defRPr>
            </a:lvl4pPr>
            <a:lvl5pPr marL="1632723" indent="0">
              <a:buNone/>
              <a:defRPr sz="1400">
                <a:latin typeface="Arial"/>
                <a:cs typeface="Arial"/>
              </a:defRPr>
            </a:lvl5pPr>
          </a:lstStyle>
          <a:p>
            <a:pPr lvl="0"/>
            <a:r>
              <a:rPr lang="en-US" dirty="0"/>
              <a:t>Click to edit Master text styles</a:t>
            </a:r>
          </a:p>
        </p:txBody>
      </p:sp>
      <p:sp>
        <p:nvSpPr>
          <p:cNvPr id="12" name="Slide Number Placeholder 11">
            <a:extLst>
              <a:ext uri="{FF2B5EF4-FFF2-40B4-BE49-F238E27FC236}">
                <a16:creationId xmlns="" xmlns:a16="http://schemas.microsoft.com/office/drawing/2014/main" id="{6EDF44A1-AF51-49FC-B29D-1DA035CBDA7F}"/>
              </a:ext>
            </a:extLst>
          </p:cNvPr>
          <p:cNvSpPr>
            <a:spLocks noGrp="1"/>
          </p:cNvSpPr>
          <p:nvPr userDrawn="1">
            <p:ph type="sldNum" sz="quarter" idx="19"/>
          </p:nvPr>
        </p:nvSpPr>
        <p:spPr/>
        <p:txBody>
          <a:bodyPr/>
          <a:lstStyle/>
          <a:p>
            <a:fld id="{2DE96EAB-BA9C-424E-B507-24E718D2C5A3}" type="slidenum">
              <a:rPr lang="en-US" smtClean="0"/>
              <a:pPr/>
              <a:t>‹#›</a:t>
            </a:fld>
            <a:endParaRPr lang="en-US" dirty="0"/>
          </a:p>
        </p:txBody>
      </p:sp>
      <p:pic>
        <p:nvPicPr>
          <p:cNvPr id="25" name="Picture 24" descr="blocks.png">
            <a:extLst>
              <a:ext uri="{FF2B5EF4-FFF2-40B4-BE49-F238E27FC236}">
                <a16:creationId xmlns="" xmlns:a16="http://schemas.microsoft.com/office/drawing/2014/main" id="{F69239D7-870B-4C2B-8910-9D9760EE71B9}"/>
              </a:ext>
            </a:extLst>
          </p:cNvPr>
          <p:cNvPicPr>
            <a:picLocks noChangeAspect="1"/>
          </p:cNvPicPr>
          <p:nvPr userDrawn="1"/>
        </p:nvPicPr>
        <p:blipFill>
          <a:blip r:embed="rId6" cstate="print">
            <a:extLst>
              <a:ext uri="{28A0092B-C50C-407E-A947-70E740481C1C}">
                <a14:useLocalDpi xmlns:a14="http://schemas.microsoft.com/office/drawing/2010/main"/>
              </a:ext>
            </a:extLst>
          </a:blip>
          <a:stretch>
            <a:fillRect/>
          </a:stretch>
        </p:blipFill>
        <p:spPr>
          <a:xfrm flipH="1" flipV="1">
            <a:off x="5799991" y="-67759"/>
            <a:ext cx="1119786" cy="2273360"/>
          </a:xfrm>
          <a:prstGeom prst="rect">
            <a:avLst/>
          </a:prstGeom>
        </p:spPr>
      </p:pic>
      <p:grpSp>
        <p:nvGrpSpPr>
          <p:cNvPr id="26" name="Group 25">
            <a:extLst>
              <a:ext uri="{FF2B5EF4-FFF2-40B4-BE49-F238E27FC236}">
                <a16:creationId xmlns="" xmlns:a16="http://schemas.microsoft.com/office/drawing/2014/main" id="{A5BED26C-AD8D-4305-9254-E495238E46AE}"/>
              </a:ext>
            </a:extLst>
          </p:cNvPr>
          <p:cNvGrpSpPr/>
          <p:nvPr userDrawn="1"/>
        </p:nvGrpSpPr>
        <p:grpSpPr>
          <a:xfrm>
            <a:off x="134221" y="4666368"/>
            <a:ext cx="429982" cy="475633"/>
            <a:chOff x="134222" y="4667864"/>
            <a:chExt cx="476352" cy="475633"/>
          </a:xfrm>
        </p:grpSpPr>
        <p:sp>
          <p:nvSpPr>
            <p:cNvPr id="27" name="Arrow: Pentagon 1">
              <a:extLst>
                <a:ext uri="{FF2B5EF4-FFF2-40B4-BE49-F238E27FC236}">
                  <a16:creationId xmlns="" xmlns:a16="http://schemas.microsoft.com/office/drawing/2014/main" id="{088F9D11-B5CE-466C-B583-907ECD3AF10E}"/>
                </a:ext>
              </a:extLst>
            </p:cNvPr>
            <p:cNvSpPr/>
            <p:nvPr userDrawn="1"/>
          </p:nvSpPr>
          <p:spPr>
            <a:xfrm rot="16200000">
              <a:off x="134581" y="4667505"/>
              <a:ext cx="475633" cy="476352"/>
            </a:xfrm>
            <a:custGeom>
              <a:avLst/>
              <a:gdLst>
                <a:gd name="connsiteX0" fmla="*/ 0 w 1439333"/>
                <a:gd name="connsiteY0" fmla="*/ 0 h 855133"/>
                <a:gd name="connsiteX1" fmla="*/ 867831 w 1439333"/>
                <a:gd name="connsiteY1" fmla="*/ 0 h 855133"/>
                <a:gd name="connsiteX2" fmla="*/ 1439333 w 1439333"/>
                <a:gd name="connsiteY2" fmla="*/ 427567 h 855133"/>
                <a:gd name="connsiteX3" fmla="*/ 867831 w 1439333"/>
                <a:gd name="connsiteY3" fmla="*/ 855133 h 855133"/>
                <a:gd name="connsiteX4" fmla="*/ 0 w 1439333"/>
                <a:gd name="connsiteY4" fmla="*/ 855133 h 855133"/>
                <a:gd name="connsiteX5" fmla="*/ 0 w 1439333"/>
                <a:gd name="connsiteY5" fmla="*/ 0 h 855133"/>
                <a:gd name="connsiteX0" fmla="*/ 0 w 867831"/>
                <a:gd name="connsiteY0" fmla="*/ 0 h 855133"/>
                <a:gd name="connsiteX1" fmla="*/ 867831 w 867831"/>
                <a:gd name="connsiteY1" fmla="*/ 0 h 855133"/>
                <a:gd name="connsiteX2" fmla="*/ 457199 w 867831"/>
                <a:gd name="connsiteY2" fmla="*/ 419101 h 855133"/>
                <a:gd name="connsiteX3" fmla="*/ 867831 w 867831"/>
                <a:gd name="connsiteY3" fmla="*/ 855133 h 855133"/>
                <a:gd name="connsiteX4" fmla="*/ 0 w 867831"/>
                <a:gd name="connsiteY4" fmla="*/ 855133 h 855133"/>
                <a:gd name="connsiteX5" fmla="*/ 0 w 867831"/>
                <a:gd name="connsiteY5" fmla="*/ 0 h 855133"/>
                <a:gd name="connsiteX0" fmla="*/ 0 w 867831"/>
                <a:gd name="connsiteY0" fmla="*/ 0 h 855133"/>
                <a:gd name="connsiteX1" fmla="*/ 867831 w 867831"/>
                <a:gd name="connsiteY1" fmla="*/ 0 h 855133"/>
                <a:gd name="connsiteX2" fmla="*/ 601133 w 867831"/>
                <a:gd name="connsiteY2" fmla="*/ 419101 h 855133"/>
                <a:gd name="connsiteX3" fmla="*/ 867831 w 867831"/>
                <a:gd name="connsiteY3" fmla="*/ 855133 h 855133"/>
                <a:gd name="connsiteX4" fmla="*/ 0 w 867831"/>
                <a:gd name="connsiteY4" fmla="*/ 855133 h 855133"/>
                <a:gd name="connsiteX5" fmla="*/ 0 w 867831"/>
                <a:gd name="connsiteY5" fmla="*/ 0 h 855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7831" h="855133">
                  <a:moveTo>
                    <a:pt x="0" y="0"/>
                  </a:moveTo>
                  <a:lnTo>
                    <a:pt x="867831" y="0"/>
                  </a:lnTo>
                  <a:lnTo>
                    <a:pt x="601133" y="419101"/>
                  </a:lnTo>
                  <a:lnTo>
                    <a:pt x="867831" y="855133"/>
                  </a:lnTo>
                  <a:lnTo>
                    <a:pt x="0" y="855133"/>
                  </a:lnTo>
                  <a:lnTo>
                    <a:pt x="0" y="0"/>
                  </a:lnTo>
                  <a:close/>
                </a:path>
              </a:pathLst>
            </a:custGeom>
            <a:solidFill>
              <a:srgbClr val="9B2C4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pic>
          <p:nvPicPr>
            <p:cNvPr id="28" name="Picture 27">
              <a:extLst>
                <a:ext uri="{FF2B5EF4-FFF2-40B4-BE49-F238E27FC236}">
                  <a16:creationId xmlns="" xmlns:a16="http://schemas.microsoft.com/office/drawing/2014/main" id="{784D8E2C-CC3B-4AF6-8774-D5D969AE46E8}"/>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134222" y="4830239"/>
              <a:ext cx="476352" cy="265404"/>
            </a:xfrm>
            <a:prstGeom prst="rect">
              <a:avLst/>
            </a:prstGeom>
          </p:spPr>
        </p:pic>
      </p:grpSp>
    </p:spTree>
    <p:extLst>
      <p:ext uri="{BB962C8B-B14F-4D97-AF65-F5344CB8AC3E}">
        <p14:creationId xmlns:p14="http://schemas.microsoft.com/office/powerpoint/2010/main" val="13189493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_Images 2">
    <p:spTree>
      <p:nvGrpSpPr>
        <p:cNvPr id="1" name=""/>
        <p:cNvGrpSpPr/>
        <p:nvPr/>
      </p:nvGrpSpPr>
      <p:grpSpPr>
        <a:xfrm>
          <a:off x="0" y="0"/>
          <a:ext cx="0" cy="0"/>
          <a:chOff x="0" y="0"/>
          <a:chExt cx="0" cy="0"/>
        </a:xfrm>
      </p:grpSpPr>
      <p:sp>
        <p:nvSpPr>
          <p:cNvPr id="11" name="Title 10"/>
          <p:cNvSpPr>
            <a:spLocks noGrp="1"/>
          </p:cNvSpPr>
          <p:nvPr>
            <p:ph type="title"/>
          </p:nvPr>
        </p:nvSpPr>
        <p:spPr>
          <a:xfrm>
            <a:off x="342900" y="205981"/>
            <a:ext cx="5014254" cy="725497"/>
          </a:xfrm>
        </p:spPr>
        <p:txBody>
          <a:bodyPr>
            <a:normAutofit/>
          </a:bodyPr>
          <a:lstStyle>
            <a:lvl1pPr algn="l">
              <a:lnSpc>
                <a:spcPct val="80000"/>
              </a:lnSpc>
              <a:defRPr lang="en-US" sz="2800" kern="1200" dirty="0">
                <a:solidFill>
                  <a:srgbClr val="17376D"/>
                </a:solidFill>
                <a:latin typeface="Arial Black"/>
                <a:ea typeface="+mj-ea"/>
                <a:cs typeface="Arial Black"/>
              </a:defRPr>
            </a:lvl1pPr>
          </a:lstStyle>
          <a:p>
            <a:r>
              <a:rPr lang="en-US"/>
              <a:t>Click to edit Master title style</a:t>
            </a:r>
            <a:endParaRPr lang="en-US" dirty="0"/>
          </a:p>
        </p:txBody>
      </p:sp>
      <p:sp>
        <p:nvSpPr>
          <p:cNvPr id="5" name="Text Placeholder 4"/>
          <p:cNvSpPr>
            <a:spLocks noGrp="1"/>
          </p:cNvSpPr>
          <p:nvPr>
            <p:ph type="body" sz="quarter" idx="13"/>
          </p:nvPr>
        </p:nvSpPr>
        <p:spPr>
          <a:xfrm>
            <a:off x="343257" y="1453929"/>
            <a:ext cx="5013897" cy="3063285"/>
          </a:xfrm>
        </p:spPr>
        <p:txBody>
          <a:bodyPr numCol="1" spcCol="197266">
            <a:normAutofit/>
          </a:bodyPr>
          <a:lstStyle>
            <a:lvl1pPr marL="285750" indent="-285750">
              <a:lnSpc>
                <a:spcPct val="120000"/>
              </a:lnSpc>
              <a:buFont typeface="Arial" panose="020B0604020202020204" pitchFamily="34" charset="0"/>
              <a:buChar char="•"/>
              <a:defRPr lang="en-US" sz="1800" kern="1200" dirty="0">
                <a:solidFill>
                  <a:schemeClr val="tx1">
                    <a:lumMod val="75000"/>
                    <a:lumOff val="25000"/>
                  </a:schemeClr>
                </a:solidFill>
                <a:latin typeface="+mn-lt"/>
                <a:ea typeface="+mn-ea"/>
                <a:cs typeface="+mn-cs"/>
              </a:defRPr>
            </a:lvl1pPr>
            <a:lvl2pPr marL="408180" indent="0">
              <a:buNone/>
              <a:defRPr sz="1600">
                <a:solidFill>
                  <a:schemeClr val="bg1"/>
                </a:solidFill>
              </a:defRPr>
            </a:lvl2pPr>
            <a:lvl3pPr marL="816362" indent="0">
              <a:buNone/>
              <a:defRPr sz="1400">
                <a:solidFill>
                  <a:schemeClr val="bg1"/>
                </a:solidFill>
              </a:defRPr>
            </a:lvl3pPr>
            <a:lvl4pPr marL="1224542" indent="0">
              <a:buNone/>
              <a:defRPr sz="600">
                <a:solidFill>
                  <a:schemeClr val="bg1"/>
                </a:solidFill>
              </a:defRPr>
            </a:lvl4pPr>
            <a:lvl5pPr marL="1632723" indent="0">
              <a:buNone/>
              <a:defRPr sz="600">
                <a:solidFill>
                  <a:schemeClr val="bg1"/>
                </a:solidFill>
              </a:defRPr>
            </a:lvl5pPr>
          </a:lstStyle>
          <a:p>
            <a:pPr lvl="0"/>
            <a:r>
              <a:rPr lang="en-US" dirty="0"/>
              <a:t>Click to edit Master text styles</a:t>
            </a:r>
          </a:p>
          <a:p>
            <a:pPr lvl="1"/>
            <a:endParaRPr lang="en-US" sz="1600" dirty="0"/>
          </a:p>
          <a:p>
            <a:pPr lvl="2"/>
            <a:endParaRPr lang="en-US" dirty="0"/>
          </a:p>
        </p:txBody>
      </p:sp>
      <p:sp>
        <p:nvSpPr>
          <p:cNvPr id="7" name="Text Placeholder 6"/>
          <p:cNvSpPr>
            <a:spLocks noGrp="1"/>
          </p:cNvSpPr>
          <p:nvPr>
            <p:ph type="body" sz="quarter" idx="16"/>
          </p:nvPr>
        </p:nvSpPr>
        <p:spPr>
          <a:xfrm>
            <a:off x="343257" y="952980"/>
            <a:ext cx="5014397" cy="303384"/>
          </a:xfrm>
        </p:spPr>
        <p:txBody>
          <a:bodyPr>
            <a:noAutofit/>
          </a:bodyPr>
          <a:lstStyle>
            <a:lvl1pPr marL="0" indent="0">
              <a:buNone/>
              <a:defRPr lang="en-US" sz="1800" i="1" kern="1200" dirty="0">
                <a:solidFill>
                  <a:srgbClr val="139D8E"/>
                </a:solidFill>
                <a:latin typeface="Arial"/>
                <a:ea typeface="+mn-ea"/>
                <a:cs typeface="Arial"/>
              </a:defRPr>
            </a:lvl1pPr>
            <a:lvl2pPr marL="408180" indent="0">
              <a:buNone/>
              <a:defRPr sz="1400">
                <a:latin typeface="Arial"/>
                <a:cs typeface="Arial"/>
              </a:defRPr>
            </a:lvl2pPr>
            <a:lvl3pPr marL="816362" indent="0">
              <a:buNone/>
              <a:defRPr sz="1400">
                <a:latin typeface="Arial"/>
                <a:cs typeface="Arial"/>
              </a:defRPr>
            </a:lvl3pPr>
            <a:lvl4pPr marL="1224542" indent="0">
              <a:buNone/>
              <a:defRPr sz="1400">
                <a:latin typeface="Arial"/>
                <a:cs typeface="Arial"/>
              </a:defRPr>
            </a:lvl4pPr>
            <a:lvl5pPr marL="1632723" indent="0">
              <a:buNone/>
              <a:defRPr sz="1400">
                <a:latin typeface="Arial"/>
                <a:cs typeface="Arial"/>
              </a:defRPr>
            </a:lvl5pPr>
          </a:lstStyle>
          <a:p>
            <a:pPr lvl="0"/>
            <a:r>
              <a:rPr lang="en-US"/>
              <a:t>Click to edit Master text styles</a:t>
            </a:r>
          </a:p>
        </p:txBody>
      </p:sp>
      <p:sp>
        <p:nvSpPr>
          <p:cNvPr id="10" name="Slide Number Placeholder 9">
            <a:extLst>
              <a:ext uri="{FF2B5EF4-FFF2-40B4-BE49-F238E27FC236}">
                <a16:creationId xmlns="" xmlns:a16="http://schemas.microsoft.com/office/drawing/2014/main" id="{2B629311-07B1-4A82-B83C-B4A06B80972F}"/>
              </a:ext>
            </a:extLst>
          </p:cNvPr>
          <p:cNvSpPr>
            <a:spLocks noGrp="1"/>
          </p:cNvSpPr>
          <p:nvPr>
            <p:ph type="sldNum" sz="quarter" idx="19"/>
          </p:nvPr>
        </p:nvSpPr>
        <p:spPr/>
        <p:txBody>
          <a:bodyPr/>
          <a:lstStyle/>
          <a:p>
            <a:fld id="{2DE96EAB-BA9C-424E-B507-24E718D2C5A3}" type="slidenum">
              <a:rPr lang="en-US" smtClean="0"/>
              <a:pPr/>
              <a:t>‹#›</a:t>
            </a:fld>
            <a:endParaRPr lang="en-US" dirty="0"/>
          </a:p>
        </p:txBody>
      </p:sp>
      <p:pic>
        <p:nvPicPr>
          <p:cNvPr id="4" name="Picture 3" descr="A picture containing person, man, outdoor, ground&#10;&#10;Description automatically generated">
            <a:extLst>
              <a:ext uri="{FF2B5EF4-FFF2-40B4-BE49-F238E27FC236}">
                <a16:creationId xmlns="" xmlns:a16="http://schemas.microsoft.com/office/drawing/2014/main" id="{30AD38FF-D20A-4387-A1E3-AFCA0EED86DD}"/>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5416646" y="3453784"/>
            <a:ext cx="1399680" cy="1406275"/>
          </a:xfrm>
          <a:prstGeom prst="rect">
            <a:avLst/>
          </a:prstGeom>
        </p:spPr>
      </p:pic>
      <p:pic>
        <p:nvPicPr>
          <p:cNvPr id="17" name="Picture 16" descr="A group of people sitting at a table looking at a computer&#10;&#10;Description automatically generated">
            <a:extLst>
              <a:ext uri="{FF2B5EF4-FFF2-40B4-BE49-F238E27FC236}">
                <a16:creationId xmlns="" xmlns:a16="http://schemas.microsoft.com/office/drawing/2014/main" id="{5BAE8DEB-D2D6-4E1C-9E82-8ED554E23E72}"/>
              </a:ext>
            </a:extLst>
          </p:cNvPr>
          <p:cNvPicPr>
            <a:picLocks noChangeAspect="1"/>
          </p:cNvPicPr>
          <p:nvPr userDrawn="1"/>
        </p:nvPicPr>
        <p:blipFill rotWithShape="1">
          <a:blip r:embed="rId3" cstate="print">
            <a:extLst>
              <a:ext uri="{28A0092B-C50C-407E-A947-70E740481C1C}">
                <a14:useLocalDpi xmlns:a14="http://schemas.microsoft.com/office/drawing/2010/main"/>
              </a:ext>
            </a:extLst>
          </a:blip>
          <a:srcRect l="-1"/>
          <a:stretch/>
        </p:blipFill>
        <p:spPr>
          <a:xfrm>
            <a:off x="5416647" y="1869395"/>
            <a:ext cx="1399680" cy="1406275"/>
          </a:xfrm>
          <a:prstGeom prst="rect">
            <a:avLst/>
          </a:prstGeom>
        </p:spPr>
      </p:pic>
      <p:pic>
        <p:nvPicPr>
          <p:cNvPr id="19" name="Picture 18" descr="A group of people looking at a cellphone&#10;&#10;Description automatically generated">
            <a:extLst>
              <a:ext uri="{FF2B5EF4-FFF2-40B4-BE49-F238E27FC236}">
                <a16:creationId xmlns="" xmlns:a16="http://schemas.microsoft.com/office/drawing/2014/main" id="{65BBD8A1-7DBF-45C4-BCFC-B5BDD8D7955C}"/>
              </a:ext>
            </a:extLst>
          </p:cNvPr>
          <p:cNvPicPr>
            <a:picLocks noChangeAspect="1"/>
          </p:cNvPicPr>
          <p:nvPr userDrawn="1"/>
        </p:nvPicPr>
        <p:blipFill rotWithShape="1">
          <a:blip r:embed="rId4" cstate="print">
            <a:extLst>
              <a:ext uri="{28A0092B-C50C-407E-A947-70E740481C1C}">
                <a14:useLocalDpi xmlns:a14="http://schemas.microsoft.com/office/drawing/2010/main"/>
              </a:ext>
            </a:extLst>
          </a:blip>
          <a:srcRect/>
          <a:stretch/>
        </p:blipFill>
        <p:spPr>
          <a:xfrm>
            <a:off x="5416647" y="285004"/>
            <a:ext cx="1399680" cy="1406277"/>
          </a:xfrm>
          <a:prstGeom prst="rect">
            <a:avLst/>
          </a:prstGeom>
        </p:spPr>
      </p:pic>
      <p:grpSp>
        <p:nvGrpSpPr>
          <p:cNvPr id="12" name="Group 11">
            <a:extLst>
              <a:ext uri="{FF2B5EF4-FFF2-40B4-BE49-F238E27FC236}">
                <a16:creationId xmlns="" xmlns:a16="http://schemas.microsoft.com/office/drawing/2014/main" id="{677F8AFC-F616-4C96-B36C-8B998F24D2CF}"/>
              </a:ext>
            </a:extLst>
          </p:cNvPr>
          <p:cNvGrpSpPr/>
          <p:nvPr userDrawn="1"/>
        </p:nvGrpSpPr>
        <p:grpSpPr>
          <a:xfrm>
            <a:off x="134221" y="4666368"/>
            <a:ext cx="429982" cy="475633"/>
            <a:chOff x="134222" y="4667864"/>
            <a:chExt cx="476352" cy="475633"/>
          </a:xfrm>
        </p:grpSpPr>
        <p:sp>
          <p:nvSpPr>
            <p:cNvPr id="16" name="Arrow: Pentagon 1">
              <a:extLst>
                <a:ext uri="{FF2B5EF4-FFF2-40B4-BE49-F238E27FC236}">
                  <a16:creationId xmlns="" xmlns:a16="http://schemas.microsoft.com/office/drawing/2014/main" id="{0110692D-E2AC-44BE-828E-E127FDF739E8}"/>
                </a:ext>
              </a:extLst>
            </p:cNvPr>
            <p:cNvSpPr/>
            <p:nvPr userDrawn="1"/>
          </p:nvSpPr>
          <p:spPr>
            <a:xfrm rot="16200000">
              <a:off x="134581" y="4667505"/>
              <a:ext cx="475633" cy="476352"/>
            </a:xfrm>
            <a:custGeom>
              <a:avLst/>
              <a:gdLst>
                <a:gd name="connsiteX0" fmla="*/ 0 w 1439333"/>
                <a:gd name="connsiteY0" fmla="*/ 0 h 855133"/>
                <a:gd name="connsiteX1" fmla="*/ 867831 w 1439333"/>
                <a:gd name="connsiteY1" fmla="*/ 0 h 855133"/>
                <a:gd name="connsiteX2" fmla="*/ 1439333 w 1439333"/>
                <a:gd name="connsiteY2" fmla="*/ 427567 h 855133"/>
                <a:gd name="connsiteX3" fmla="*/ 867831 w 1439333"/>
                <a:gd name="connsiteY3" fmla="*/ 855133 h 855133"/>
                <a:gd name="connsiteX4" fmla="*/ 0 w 1439333"/>
                <a:gd name="connsiteY4" fmla="*/ 855133 h 855133"/>
                <a:gd name="connsiteX5" fmla="*/ 0 w 1439333"/>
                <a:gd name="connsiteY5" fmla="*/ 0 h 855133"/>
                <a:gd name="connsiteX0" fmla="*/ 0 w 867831"/>
                <a:gd name="connsiteY0" fmla="*/ 0 h 855133"/>
                <a:gd name="connsiteX1" fmla="*/ 867831 w 867831"/>
                <a:gd name="connsiteY1" fmla="*/ 0 h 855133"/>
                <a:gd name="connsiteX2" fmla="*/ 457199 w 867831"/>
                <a:gd name="connsiteY2" fmla="*/ 419101 h 855133"/>
                <a:gd name="connsiteX3" fmla="*/ 867831 w 867831"/>
                <a:gd name="connsiteY3" fmla="*/ 855133 h 855133"/>
                <a:gd name="connsiteX4" fmla="*/ 0 w 867831"/>
                <a:gd name="connsiteY4" fmla="*/ 855133 h 855133"/>
                <a:gd name="connsiteX5" fmla="*/ 0 w 867831"/>
                <a:gd name="connsiteY5" fmla="*/ 0 h 855133"/>
                <a:gd name="connsiteX0" fmla="*/ 0 w 867831"/>
                <a:gd name="connsiteY0" fmla="*/ 0 h 855133"/>
                <a:gd name="connsiteX1" fmla="*/ 867831 w 867831"/>
                <a:gd name="connsiteY1" fmla="*/ 0 h 855133"/>
                <a:gd name="connsiteX2" fmla="*/ 601133 w 867831"/>
                <a:gd name="connsiteY2" fmla="*/ 419101 h 855133"/>
                <a:gd name="connsiteX3" fmla="*/ 867831 w 867831"/>
                <a:gd name="connsiteY3" fmla="*/ 855133 h 855133"/>
                <a:gd name="connsiteX4" fmla="*/ 0 w 867831"/>
                <a:gd name="connsiteY4" fmla="*/ 855133 h 855133"/>
                <a:gd name="connsiteX5" fmla="*/ 0 w 867831"/>
                <a:gd name="connsiteY5" fmla="*/ 0 h 855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7831" h="855133">
                  <a:moveTo>
                    <a:pt x="0" y="0"/>
                  </a:moveTo>
                  <a:lnTo>
                    <a:pt x="867831" y="0"/>
                  </a:lnTo>
                  <a:lnTo>
                    <a:pt x="601133" y="419101"/>
                  </a:lnTo>
                  <a:lnTo>
                    <a:pt x="867831" y="855133"/>
                  </a:lnTo>
                  <a:lnTo>
                    <a:pt x="0" y="855133"/>
                  </a:lnTo>
                  <a:lnTo>
                    <a:pt x="0" y="0"/>
                  </a:lnTo>
                  <a:close/>
                </a:path>
              </a:pathLst>
            </a:custGeom>
            <a:solidFill>
              <a:srgbClr val="9B2C4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pic>
          <p:nvPicPr>
            <p:cNvPr id="18" name="Picture 17">
              <a:extLst>
                <a:ext uri="{FF2B5EF4-FFF2-40B4-BE49-F238E27FC236}">
                  <a16:creationId xmlns="" xmlns:a16="http://schemas.microsoft.com/office/drawing/2014/main" id="{69A5D2F2-FDD6-4B05-AC4D-AD98A4C564E5}"/>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34222" y="4830239"/>
              <a:ext cx="476352" cy="265404"/>
            </a:xfrm>
            <a:prstGeom prst="rect">
              <a:avLst/>
            </a:prstGeom>
          </p:spPr>
        </p:pic>
      </p:grpSp>
    </p:spTree>
    <p:extLst>
      <p:ext uri="{BB962C8B-B14F-4D97-AF65-F5344CB8AC3E}">
        <p14:creationId xmlns:p14="http://schemas.microsoft.com/office/powerpoint/2010/main" val="275972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_White Stone">
    <p:spTree>
      <p:nvGrpSpPr>
        <p:cNvPr id="1" name=""/>
        <p:cNvGrpSpPr/>
        <p:nvPr/>
      </p:nvGrpSpPr>
      <p:grpSpPr>
        <a:xfrm>
          <a:off x="0" y="0"/>
          <a:ext cx="0" cy="0"/>
          <a:chOff x="0" y="0"/>
          <a:chExt cx="0" cy="0"/>
        </a:xfrm>
      </p:grpSpPr>
      <p:sp>
        <p:nvSpPr>
          <p:cNvPr id="11" name="Title 10"/>
          <p:cNvSpPr>
            <a:spLocks noGrp="1"/>
          </p:cNvSpPr>
          <p:nvPr>
            <p:ph type="title"/>
          </p:nvPr>
        </p:nvSpPr>
        <p:spPr>
          <a:xfrm>
            <a:off x="342899" y="205981"/>
            <a:ext cx="5700432" cy="725497"/>
          </a:xfrm>
        </p:spPr>
        <p:txBody>
          <a:bodyPr>
            <a:normAutofit/>
          </a:bodyPr>
          <a:lstStyle>
            <a:lvl1pPr algn="l">
              <a:lnSpc>
                <a:spcPct val="80000"/>
              </a:lnSpc>
              <a:defRPr lang="en-US" sz="2800" kern="1200" dirty="0">
                <a:solidFill>
                  <a:srgbClr val="17376D"/>
                </a:solidFill>
                <a:latin typeface="Arial Black"/>
                <a:ea typeface="+mj-ea"/>
                <a:cs typeface="Arial Black"/>
              </a:defRPr>
            </a:lvl1pPr>
          </a:lstStyle>
          <a:p>
            <a:r>
              <a:rPr lang="en-US"/>
              <a:t>Click to edit Master title style</a:t>
            </a:r>
            <a:endParaRPr lang="en-US" dirty="0"/>
          </a:p>
        </p:txBody>
      </p:sp>
      <p:sp>
        <p:nvSpPr>
          <p:cNvPr id="7" name="Text Placeholder 6"/>
          <p:cNvSpPr>
            <a:spLocks noGrp="1"/>
          </p:cNvSpPr>
          <p:nvPr>
            <p:ph type="body" sz="quarter" idx="16"/>
          </p:nvPr>
        </p:nvSpPr>
        <p:spPr>
          <a:xfrm>
            <a:off x="343257" y="952980"/>
            <a:ext cx="5693596" cy="303384"/>
          </a:xfrm>
        </p:spPr>
        <p:txBody>
          <a:bodyPr>
            <a:noAutofit/>
          </a:bodyPr>
          <a:lstStyle>
            <a:lvl1pPr marL="0" indent="0">
              <a:buNone/>
              <a:defRPr lang="en-US" sz="1800" i="1" kern="1200" dirty="0">
                <a:solidFill>
                  <a:srgbClr val="139D8E"/>
                </a:solidFill>
                <a:latin typeface="Arial"/>
                <a:ea typeface="+mn-ea"/>
                <a:cs typeface="Arial"/>
              </a:defRPr>
            </a:lvl1pPr>
            <a:lvl2pPr marL="408180" indent="0">
              <a:buNone/>
              <a:defRPr sz="1400">
                <a:latin typeface="Arial"/>
                <a:cs typeface="Arial"/>
              </a:defRPr>
            </a:lvl2pPr>
            <a:lvl3pPr marL="816362" indent="0">
              <a:buNone/>
              <a:defRPr sz="1400">
                <a:latin typeface="Arial"/>
                <a:cs typeface="Arial"/>
              </a:defRPr>
            </a:lvl3pPr>
            <a:lvl4pPr marL="1224542" indent="0">
              <a:buNone/>
              <a:defRPr sz="1400">
                <a:latin typeface="Arial"/>
                <a:cs typeface="Arial"/>
              </a:defRPr>
            </a:lvl4pPr>
            <a:lvl5pPr marL="1632723" indent="0">
              <a:buNone/>
              <a:defRPr sz="1400">
                <a:latin typeface="Arial"/>
                <a:cs typeface="Arial"/>
              </a:defRPr>
            </a:lvl5pPr>
          </a:lstStyle>
          <a:p>
            <a:pPr lvl="0"/>
            <a:r>
              <a:rPr lang="en-US"/>
              <a:t>Click to edit Master text styles</a:t>
            </a:r>
          </a:p>
        </p:txBody>
      </p:sp>
      <p:sp>
        <p:nvSpPr>
          <p:cNvPr id="14" name="Slide Number Placeholder 13">
            <a:extLst>
              <a:ext uri="{FF2B5EF4-FFF2-40B4-BE49-F238E27FC236}">
                <a16:creationId xmlns="" xmlns:a16="http://schemas.microsoft.com/office/drawing/2014/main" id="{606E77F9-3B6E-4464-B70B-8F4CF0CF4A1B}"/>
              </a:ext>
            </a:extLst>
          </p:cNvPr>
          <p:cNvSpPr>
            <a:spLocks noGrp="1"/>
          </p:cNvSpPr>
          <p:nvPr>
            <p:ph type="sldNum" sz="quarter" idx="19"/>
          </p:nvPr>
        </p:nvSpPr>
        <p:spPr/>
        <p:txBody>
          <a:bodyPr/>
          <a:lstStyle/>
          <a:p>
            <a:fld id="{2DE96EAB-BA9C-424E-B507-24E718D2C5A3}" type="slidenum">
              <a:rPr lang="en-US" smtClean="0"/>
              <a:pPr/>
              <a:t>‹#›</a:t>
            </a:fld>
            <a:endParaRPr lang="en-US" dirty="0"/>
          </a:p>
        </p:txBody>
      </p:sp>
      <p:sp>
        <p:nvSpPr>
          <p:cNvPr id="16" name="Chart Placeholder 15">
            <a:extLst>
              <a:ext uri="{FF2B5EF4-FFF2-40B4-BE49-F238E27FC236}">
                <a16:creationId xmlns="" xmlns:a16="http://schemas.microsoft.com/office/drawing/2014/main" id="{EC1772AB-9380-4594-B8DC-2CE1209EE38C}"/>
              </a:ext>
            </a:extLst>
          </p:cNvPr>
          <p:cNvSpPr>
            <a:spLocks noGrp="1"/>
          </p:cNvSpPr>
          <p:nvPr>
            <p:ph type="chart" sz="quarter" idx="20"/>
          </p:nvPr>
        </p:nvSpPr>
        <p:spPr>
          <a:xfrm>
            <a:off x="342900" y="1452800"/>
            <a:ext cx="5693569" cy="2946400"/>
          </a:xfrm>
        </p:spPr>
        <p:txBody>
          <a:bodyPr/>
          <a:lstStyle/>
          <a:p>
            <a:r>
              <a:rPr lang="en-US"/>
              <a:t>Click icon to add chart</a:t>
            </a:r>
            <a:endParaRPr lang="en-ZA"/>
          </a:p>
        </p:txBody>
      </p:sp>
      <p:pic>
        <p:nvPicPr>
          <p:cNvPr id="10" name="Picture 9" descr="blocks.png">
            <a:extLst>
              <a:ext uri="{FF2B5EF4-FFF2-40B4-BE49-F238E27FC236}">
                <a16:creationId xmlns="" xmlns:a16="http://schemas.microsoft.com/office/drawing/2014/main" id="{7350EE1C-0E26-4784-A4C8-46F8219F555E}"/>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H="1" flipV="1">
            <a:off x="5992828" y="0"/>
            <a:ext cx="865172" cy="1756449"/>
          </a:xfrm>
          <a:prstGeom prst="rect">
            <a:avLst/>
          </a:prstGeom>
        </p:spPr>
      </p:pic>
      <p:grpSp>
        <p:nvGrpSpPr>
          <p:cNvPr id="13" name="Group 12">
            <a:extLst>
              <a:ext uri="{FF2B5EF4-FFF2-40B4-BE49-F238E27FC236}">
                <a16:creationId xmlns="" xmlns:a16="http://schemas.microsoft.com/office/drawing/2014/main" id="{D86869E7-CE6C-4894-BC53-8268DDBA9B6E}"/>
              </a:ext>
            </a:extLst>
          </p:cNvPr>
          <p:cNvGrpSpPr/>
          <p:nvPr userDrawn="1"/>
        </p:nvGrpSpPr>
        <p:grpSpPr>
          <a:xfrm>
            <a:off x="134221" y="4666368"/>
            <a:ext cx="429982" cy="475633"/>
            <a:chOff x="134222" y="4667864"/>
            <a:chExt cx="476352" cy="475633"/>
          </a:xfrm>
        </p:grpSpPr>
        <p:sp>
          <p:nvSpPr>
            <p:cNvPr id="19" name="Arrow: Pentagon 1">
              <a:extLst>
                <a:ext uri="{FF2B5EF4-FFF2-40B4-BE49-F238E27FC236}">
                  <a16:creationId xmlns="" xmlns:a16="http://schemas.microsoft.com/office/drawing/2014/main" id="{11AAF251-7ECB-4C7E-B735-39139FEFBBF0}"/>
                </a:ext>
              </a:extLst>
            </p:cNvPr>
            <p:cNvSpPr/>
            <p:nvPr userDrawn="1"/>
          </p:nvSpPr>
          <p:spPr>
            <a:xfrm rot="16200000">
              <a:off x="134581" y="4667505"/>
              <a:ext cx="475633" cy="476352"/>
            </a:xfrm>
            <a:custGeom>
              <a:avLst/>
              <a:gdLst>
                <a:gd name="connsiteX0" fmla="*/ 0 w 1439333"/>
                <a:gd name="connsiteY0" fmla="*/ 0 h 855133"/>
                <a:gd name="connsiteX1" fmla="*/ 867831 w 1439333"/>
                <a:gd name="connsiteY1" fmla="*/ 0 h 855133"/>
                <a:gd name="connsiteX2" fmla="*/ 1439333 w 1439333"/>
                <a:gd name="connsiteY2" fmla="*/ 427567 h 855133"/>
                <a:gd name="connsiteX3" fmla="*/ 867831 w 1439333"/>
                <a:gd name="connsiteY3" fmla="*/ 855133 h 855133"/>
                <a:gd name="connsiteX4" fmla="*/ 0 w 1439333"/>
                <a:gd name="connsiteY4" fmla="*/ 855133 h 855133"/>
                <a:gd name="connsiteX5" fmla="*/ 0 w 1439333"/>
                <a:gd name="connsiteY5" fmla="*/ 0 h 855133"/>
                <a:gd name="connsiteX0" fmla="*/ 0 w 867831"/>
                <a:gd name="connsiteY0" fmla="*/ 0 h 855133"/>
                <a:gd name="connsiteX1" fmla="*/ 867831 w 867831"/>
                <a:gd name="connsiteY1" fmla="*/ 0 h 855133"/>
                <a:gd name="connsiteX2" fmla="*/ 457199 w 867831"/>
                <a:gd name="connsiteY2" fmla="*/ 419101 h 855133"/>
                <a:gd name="connsiteX3" fmla="*/ 867831 w 867831"/>
                <a:gd name="connsiteY3" fmla="*/ 855133 h 855133"/>
                <a:gd name="connsiteX4" fmla="*/ 0 w 867831"/>
                <a:gd name="connsiteY4" fmla="*/ 855133 h 855133"/>
                <a:gd name="connsiteX5" fmla="*/ 0 w 867831"/>
                <a:gd name="connsiteY5" fmla="*/ 0 h 855133"/>
                <a:gd name="connsiteX0" fmla="*/ 0 w 867831"/>
                <a:gd name="connsiteY0" fmla="*/ 0 h 855133"/>
                <a:gd name="connsiteX1" fmla="*/ 867831 w 867831"/>
                <a:gd name="connsiteY1" fmla="*/ 0 h 855133"/>
                <a:gd name="connsiteX2" fmla="*/ 601133 w 867831"/>
                <a:gd name="connsiteY2" fmla="*/ 419101 h 855133"/>
                <a:gd name="connsiteX3" fmla="*/ 867831 w 867831"/>
                <a:gd name="connsiteY3" fmla="*/ 855133 h 855133"/>
                <a:gd name="connsiteX4" fmla="*/ 0 w 867831"/>
                <a:gd name="connsiteY4" fmla="*/ 855133 h 855133"/>
                <a:gd name="connsiteX5" fmla="*/ 0 w 867831"/>
                <a:gd name="connsiteY5" fmla="*/ 0 h 855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7831" h="855133">
                  <a:moveTo>
                    <a:pt x="0" y="0"/>
                  </a:moveTo>
                  <a:lnTo>
                    <a:pt x="867831" y="0"/>
                  </a:lnTo>
                  <a:lnTo>
                    <a:pt x="601133" y="419101"/>
                  </a:lnTo>
                  <a:lnTo>
                    <a:pt x="867831" y="855133"/>
                  </a:lnTo>
                  <a:lnTo>
                    <a:pt x="0" y="855133"/>
                  </a:lnTo>
                  <a:lnTo>
                    <a:pt x="0" y="0"/>
                  </a:lnTo>
                  <a:close/>
                </a:path>
              </a:pathLst>
            </a:custGeom>
            <a:solidFill>
              <a:srgbClr val="9B2C4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pic>
          <p:nvPicPr>
            <p:cNvPr id="20" name="Picture 19">
              <a:extLst>
                <a:ext uri="{FF2B5EF4-FFF2-40B4-BE49-F238E27FC236}">
                  <a16:creationId xmlns="" xmlns:a16="http://schemas.microsoft.com/office/drawing/2014/main" id="{1362A520-C8C6-4F57-9E51-A321739B83F2}"/>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34222" y="4830239"/>
              <a:ext cx="476352" cy="265404"/>
            </a:xfrm>
            <a:prstGeom prst="rect">
              <a:avLst/>
            </a:prstGeom>
          </p:spPr>
        </p:pic>
      </p:grpSp>
    </p:spTree>
    <p:extLst>
      <p:ext uri="{BB962C8B-B14F-4D97-AF65-F5344CB8AC3E}">
        <p14:creationId xmlns:p14="http://schemas.microsoft.com/office/powerpoint/2010/main" val="38106809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Content_White Stone">
    <p:spTree>
      <p:nvGrpSpPr>
        <p:cNvPr id="1" name=""/>
        <p:cNvGrpSpPr/>
        <p:nvPr/>
      </p:nvGrpSpPr>
      <p:grpSpPr>
        <a:xfrm>
          <a:off x="0" y="0"/>
          <a:ext cx="0" cy="0"/>
          <a:chOff x="0" y="0"/>
          <a:chExt cx="0" cy="0"/>
        </a:xfrm>
      </p:grpSpPr>
      <p:sp>
        <p:nvSpPr>
          <p:cNvPr id="11" name="Title 10"/>
          <p:cNvSpPr>
            <a:spLocks noGrp="1"/>
          </p:cNvSpPr>
          <p:nvPr>
            <p:ph type="title"/>
          </p:nvPr>
        </p:nvSpPr>
        <p:spPr>
          <a:xfrm>
            <a:off x="342899" y="205981"/>
            <a:ext cx="5700432" cy="725497"/>
          </a:xfrm>
        </p:spPr>
        <p:txBody>
          <a:bodyPr>
            <a:normAutofit/>
          </a:bodyPr>
          <a:lstStyle>
            <a:lvl1pPr algn="l">
              <a:lnSpc>
                <a:spcPct val="80000"/>
              </a:lnSpc>
              <a:defRPr lang="en-US" sz="2800" kern="1200" dirty="0">
                <a:solidFill>
                  <a:srgbClr val="17376D"/>
                </a:solidFill>
                <a:latin typeface="Arial Black"/>
                <a:ea typeface="+mj-ea"/>
                <a:cs typeface="Arial Black"/>
              </a:defRPr>
            </a:lvl1pPr>
          </a:lstStyle>
          <a:p>
            <a:r>
              <a:rPr lang="en-US"/>
              <a:t>Click to edit Master title style</a:t>
            </a:r>
            <a:endParaRPr lang="en-US" dirty="0"/>
          </a:p>
        </p:txBody>
      </p:sp>
      <p:sp>
        <p:nvSpPr>
          <p:cNvPr id="7" name="Text Placeholder 6"/>
          <p:cNvSpPr>
            <a:spLocks noGrp="1"/>
          </p:cNvSpPr>
          <p:nvPr>
            <p:ph type="body" sz="quarter" idx="16"/>
          </p:nvPr>
        </p:nvSpPr>
        <p:spPr>
          <a:xfrm>
            <a:off x="343257" y="952980"/>
            <a:ext cx="5693596" cy="303384"/>
          </a:xfrm>
        </p:spPr>
        <p:txBody>
          <a:bodyPr>
            <a:noAutofit/>
          </a:bodyPr>
          <a:lstStyle>
            <a:lvl1pPr marL="0" indent="0">
              <a:buNone/>
              <a:defRPr lang="en-US" sz="1800" i="1" kern="1200" dirty="0">
                <a:solidFill>
                  <a:srgbClr val="139D8E"/>
                </a:solidFill>
                <a:latin typeface="Arial"/>
                <a:ea typeface="+mn-ea"/>
                <a:cs typeface="Arial"/>
              </a:defRPr>
            </a:lvl1pPr>
            <a:lvl2pPr marL="408180" indent="0">
              <a:buNone/>
              <a:defRPr sz="1400">
                <a:latin typeface="Arial"/>
                <a:cs typeface="Arial"/>
              </a:defRPr>
            </a:lvl2pPr>
            <a:lvl3pPr marL="816362" indent="0">
              <a:buNone/>
              <a:defRPr sz="1400">
                <a:latin typeface="Arial"/>
                <a:cs typeface="Arial"/>
              </a:defRPr>
            </a:lvl3pPr>
            <a:lvl4pPr marL="1224542" indent="0">
              <a:buNone/>
              <a:defRPr sz="1400">
                <a:latin typeface="Arial"/>
                <a:cs typeface="Arial"/>
              </a:defRPr>
            </a:lvl4pPr>
            <a:lvl5pPr marL="1632723" indent="0">
              <a:buNone/>
              <a:defRPr sz="1400">
                <a:latin typeface="Arial"/>
                <a:cs typeface="Arial"/>
              </a:defRPr>
            </a:lvl5pPr>
          </a:lstStyle>
          <a:p>
            <a:pPr lvl="0"/>
            <a:r>
              <a:rPr lang="en-US" dirty="0"/>
              <a:t>Click to edit Master text styles</a:t>
            </a:r>
          </a:p>
        </p:txBody>
      </p:sp>
      <p:sp>
        <p:nvSpPr>
          <p:cNvPr id="14" name="Slide Number Placeholder 13">
            <a:extLst>
              <a:ext uri="{FF2B5EF4-FFF2-40B4-BE49-F238E27FC236}">
                <a16:creationId xmlns="" xmlns:a16="http://schemas.microsoft.com/office/drawing/2014/main" id="{606E77F9-3B6E-4464-B70B-8F4CF0CF4A1B}"/>
              </a:ext>
            </a:extLst>
          </p:cNvPr>
          <p:cNvSpPr>
            <a:spLocks noGrp="1"/>
          </p:cNvSpPr>
          <p:nvPr>
            <p:ph type="sldNum" sz="quarter" idx="19"/>
          </p:nvPr>
        </p:nvSpPr>
        <p:spPr/>
        <p:txBody>
          <a:bodyPr/>
          <a:lstStyle/>
          <a:p>
            <a:fld id="{2DE96EAB-BA9C-424E-B507-24E718D2C5A3}" type="slidenum">
              <a:rPr lang="en-US" smtClean="0"/>
              <a:pPr/>
              <a:t>‹#›</a:t>
            </a:fld>
            <a:endParaRPr lang="en-US" dirty="0"/>
          </a:p>
        </p:txBody>
      </p:sp>
      <p:sp>
        <p:nvSpPr>
          <p:cNvPr id="3" name="Picture Placeholder 2">
            <a:extLst>
              <a:ext uri="{FF2B5EF4-FFF2-40B4-BE49-F238E27FC236}">
                <a16:creationId xmlns="" xmlns:a16="http://schemas.microsoft.com/office/drawing/2014/main" id="{4D231871-5BC7-4958-867B-34A135E43B7B}"/>
              </a:ext>
            </a:extLst>
          </p:cNvPr>
          <p:cNvSpPr>
            <a:spLocks noGrp="1"/>
          </p:cNvSpPr>
          <p:nvPr>
            <p:ph type="pic" sz="quarter" idx="21"/>
          </p:nvPr>
        </p:nvSpPr>
        <p:spPr>
          <a:xfrm>
            <a:off x="343257" y="1452800"/>
            <a:ext cx="5693596" cy="3109733"/>
          </a:xfrm>
        </p:spPr>
        <p:txBody>
          <a:bodyPr/>
          <a:lstStyle/>
          <a:p>
            <a:r>
              <a:rPr lang="en-US"/>
              <a:t>Click icon to add picture</a:t>
            </a:r>
            <a:endParaRPr lang="en-ZA" dirty="0"/>
          </a:p>
        </p:txBody>
      </p:sp>
      <p:pic>
        <p:nvPicPr>
          <p:cNvPr id="10" name="Picture 9" descr="blocks.png">
            <a:extLst>
              <a:ext uri="{FF2B5EF4-FFF2-40B4-BE49-F238E27FC236}">
                <a16:creationId xmlns="" xmlns:a16="http://schemas.microsoft.com/office/drawing/2014/main" id="{57AC3DE2-DE04-4C94-B750-529C14FDE08F}"/>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H="1" flipV="1">
            <a:off x="5963797" y="-67759"/>
            <a:ext cx="955979" cy="1940804"/>
          </a:xfrm>
          <a:prstGeom prst="rect">
            <a:avLst/>
          </a:prstGeom>
        </p:spPr>
      </p:pic>
      <p:grpSp>
        <p:nvGrpSpPr>
          <p:cNvPr id="13" name="Group 12">
            <a:extLst>
              <a:ext uri="{FF2B5EF4-FFF2-40B4-BE49-F238E27FC236}">
                <a16:creationId xmlns="" xmlns:a16="http://schemas.microsoft.com/office/drawing/2014/main" id="{EFB886C1-497A-4D85-ACB0-D5C9771BC722}"/>
              </a:ext>
            </a:extLst>
          </p:cNvPr>
          <p:cNvGrpSpPr/>
          <p:nvPr userDrawn="1"/>
        </p:nvGrpSpPr>
        <p:grpSpPr>
          <a:xfrm>
            <a:off x="134221" y="4666368"/>
            <a:ext cx="429982" cy="475633"/>
            <a:chOff x="134222" y="4667864"/>
            <a:chExt cx="476352" cy="475633"/>
          </a:xfrm>
        </p:grpSpPr>
        <p:sp>
          <p:nvSpPr>
            <p:cNvPr id="18" name="Arrow: Pentagon 1">
              <a:extLst>
                <a:ext uri="{FF2B5EF4-FFF2-40B4-BE49-F238E27FC236}">
                  <a16:creationId xmlns="" xmlns:a16="http://schemas.microsoft.com/office/drawing/2014/main" id="{9F597EDA-712B-44CF-A2C9-09DE13A0A5FA}"/>
                </a:ext>
              </a:extLst>
            </p:cNvPr>
            <p:cNvSpPr/>
            <p:nvPr userDrawn="1"/>
          </p:nvSpPr>
          <p:spPr>
            <a:xfrm rot="16200000">
              <a:off x="134581" y="4667505"/>
              <a:ext cx="475633" cy="476352"/>
            </a:xfrm>
            <a:custGeom>
              <a:avLst/>
              <a:gdLst>
                <a:gd name="connsiteX0" fmla="*/ 0 w 1439333"/>
                <a:gd name="connsiteY0" fmla="*/ 0 h 855133"/>
                <a:gd name="connsiteX1" fmla="*/ 867831 w 1439333"/>
                <a:gd name="connsiteY1" fmla="*/ 0 h 855133"/>
                <a:gd name="connsiteX2" fmla="*/ 1439333 w 1439333"/>
                <a:gd name="connsiteY2" fmla="*/ 427567 h 855133"/>
                <a:gd name="connsiteX3" fmla="*/ 867831 w 1439333"/>
                <a:gd name="connsiteY3" fmla="*/ 855133 h 855133"/>
                <a:gd name="connsiteX4" fmla="*/ 0 w 1439333"/>
                <a:gd name="connsiteY4" fmla="*/ 855133 h 855133"/>
                <a:gd name="connsiteX5" fmla="*/ 0 w 1439333"/>
                <a:gd name="connsiteY5" fmla="*/ 0 h 855133"/>
                <a:gd name="connsiteX0" fmla="*/ 0 w 867831"/>
                <a:gd name="connsiteY0" fmla="*/ 0 h 855133"/>
                <a:gd name="connsiteX1" fmla="*/ 867831 w 867831"/>
                <a:gd name="connsiteY1" fmla="*/ 0 h 855133"/>
                <a:gd name="connsiteX2" fmla="*/ 457199 w 867831"/>
                <a:gd name="connsiteY2" fmla="*/ 419101 h 855133"/>
                <a:gd name="connsiteX3" fmla="*/ 867831 w 867831"/>
                <a:gd name="connsiteY3" fmla="*/ 855133 h 855133"/>
                <a:gd name="connsiteX4" fmla="*/ 0 w 867831"/>
                <a:gd name="connsiteY4" fmla="*/ 855133 h 855133"/>
                <a:gd name="connsiteX5" fmla="*/ 0 w 867831"/>
                <a:gd name="connsiteY5" fmla="*/ 0 h 855133"/>
                <a:gd name="connsiteX0" fmla="*/ 0 w 867831"/>
                <a:gd name="connsiteY0" fmla="*/ 0 h 855133"/>
                <a:gd name="connsiteX1" fmla="*/ 867831 w 867831"/>
                <a:gd name="connsiteY1" fmla="*/ 0 h 855133"/>
                <a:gd name="connsiteX2" fmla="*/ 601133 w 867831"/>
                <a:gd name="connsiteY2" fmla="*/ 419101 h 855133"/>
                <a:gd name="connsiteX3" fmla="*/ 867831 w 867831"/>
                <a:gd name="connsiteY3" fmla="*/ 855133 h 855133"/>
                <a:gd name="connsiteX4" fmla="*/ 0 w 867831"/>
                <a:gd name="connsiteY4" fmla="*/ 855133 h 855133"/>
                <a:gd name="connsiteX5" fmla="*/ 0 w 867831"/>
                <a:gd name="connsiteY5" fmla="*/ 0 h 855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7831" h="855133">
                  <a:moveTo>
                    <a:pt x="0" y="0"/>
                  </a:moveTo>
                  <a:lnTo>
                    <a:pt x="867831" y="0"/>
                  </a:lnTo>
                  <a:lnTo>
                    <a:pt x="601133" y="419101"/>
                  </a:lnTo>
                  <a:lnTo>
                    <a:pt x="867831" y="855133"/>
                  </a:lnTo>
                  <a:lnTo>
                    <a:pt x="0" y="855133"/>
                  </a:lnTo>
                  <a:lnTo>
                    <a:pt x="0" y="0"/>
                  </a:lnTo>
                  <a:close/>
                </a:path>
              </a:pathLst>
            </a:custGeom>
            <a:solidFill>
              <a:srgbClr val="9B2C4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pic>
          <p:nvPicPr>
            <p:cNvPr id="19" name="Picture 18">
              <a:extLst>
                <a:ext uri="{FF2B5EF4-FFF2-40B4-BE49-F238E27FC236}">
                  <a16:creationId xmlns="" xmlns:a16="http://schemas.microsoft.com/office/drawing/2014/main" id="{D4541BB8-4FC8-4CE4-BF9F-B2ADFB2D8BE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34222" y="4830239"/>
              <a:ext cx="476352" cy="265404"/>
            </a:xfrm>
            <a:prstGeom prst="rect">
              <a:avLst/>
            </a:prstGeom>
          </p:spPr>
        </p:pic>
      </p:grpSp>
    </p:spTree>
    <p:extLst>
      <p:ext uri="{BB962C8B-B14F-4D97-AF65-F5344CB8AC3E}">
        <p14:creationId xmlns:p14="http://schemas.microsoft.com/office/powerpoint/2010/main" val="61854915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Content_White Stone">
    <p:spTree>
      <p:nvGrpSpPr>
        <p:cNvPr id="1" name=""/>
        <p:cNvGrpSpPr/>
        <p:nvPr/>
      </p:nvGrpSpPr>
      <p:grpSpPr>
        <a:xfrm>
          <a:off x="0" y="0"/>
          <a:ext cx="0" cy="0"/>
          <a:chOff x="0" y="0"/>
          <a:chExt cx="0" cy="0"/>
        </a:xfrm>
      </p:grpSpPr>
      <p:sp>
        <p:nvSpPr>
          <p:cNvPr id="11" name="Title 10"/>
          <p:cNvSpPr>
            <a:spLocks noGrp="1"/>
          </p:cNvSpPr>
          <p:nvPr>
            <p:ph type="title"/>
          </p:nvPr>
        </p:nvSpPr>
        <p:spPr>
          <a:xfrm>
            <a:off x="342899" y="205981"/>
            <a:ext cx="5700432" cy="725497"/>
          </a:xfrm>
        </p:spPr>
        <p:txBody>
          <a:bodyPr>
            <a:normAutofit/>
          </a:bodyPr>
          <a:lstStyle>
            <a:lvl1pPr algn="l">
              <a:lnSpc>
                <a:spcPct val="80000"/>
              </a:lnSpc>
              <a:defRPr lang="en-US" sz="2800" kern="1200" dirty="0">
                <a:solidFill>
                  <a:srgbClr val="17376D"/>
                </a:solidFill>
                <a:latin typeface="Arial Black"/>
                <a:ea typeface="+mj-ea"/>
                <a:cs typeface="Arial Black"/>
              </a:defRPr>
            </a:lvl1pPr>
          </a:lstStyle>
          <a:p>
            <a:r>
              <a:rPr lang="en-US" dirty="0"/>
              <a:t>Click to edit Master title style</a:t>
            </a:r>
          </a:p>
        </p:txBody>
      </p:sp>
      <p:sp>
        <p:nvSpPr>
          <p:cNvPr id="7" name="Text Placeholder 6"/>
          <p:cNvSpPr>
            <a:spLocks noGrp="1"/>
          </p:cNvSpPr>
          <p:nvPr>
            <p:ph type="body" sz="quarter" idx="16"/>
          </p:nvPr>
        </p:nvSpPr>
        <p:spPr>
          <a:xfrm>
            <a:off x="343257" y="952980"/>
            <a:ext cx="5693596" cy="303384"/>
          </a:xfrm>
        </p:spPr>
        <p:txBody>
          <a:bodyPr>
            <a:noAutofit/>
          </a:bodyPr>
          <a:lstStyle>
            <a:lvl1pPr marL="0" indent="0">
              <a:buNone/>
              <a:defRPr lang="en-US" sz="1800" i="1" kern="1200" dirty="0">
                <a:solidFill>
                  <a:srgbClr val="139D8E"/>
                </a:solidFill>
                <a:latin typeface="Arial"/>
                <a:ea typeface="+mn-ea"/>
                <a:cs typeface="Arial"/>
              </a:defRPr>
            </a:lvl1pPr>
            <a:lvl2pPr marL="408180" indent="0">
              <a:buNone/>
              <a:defRPr sz="1400">
                <a:latin typeface="Arial"/>
                <a:cs typeface="Arial"/>
              </a:defRPr>
            </a:lvl2pPr>
            <a:lvl3pPr marL="816362" indent="0">
              <a:buNone/>
              <a:defRPr sz="1400">
                <a:latin typeface="Arial"/>
                <a:cs typeface="Arial"/>
              </a:defRPr>
            </a:lvl3pPr>
            <a:lvl4pPr marL="1224542" indent="0">
              <a:buNone/>
              <a:defRPr sz="1400">
                <a:latin typeface="Arial"/>
                <a:cs typeface="Arial"/>
              </a:defRPr>
            </a:lvl4pPr>
            <a:lvl5pPr marL="1632723" indent="0">
              <a:buNone/>
              <a:defRPr sz="1400">
                <a:latin typeface="Arial"/>
                <a:cs typeface="Arial"/>
              </a:defRPr>
            </a:lvl5pPr>
          </a:lstStyle>
          <a:p>
            <a:pPr lvl="0"/>
            <a:r>
              <a:rPr lang="en-US" dirty="0"/>
              <a:t>Click to edit Master text styles</a:t>
            </a:r>
          </a:p>
        </p:txBody>
      </p:sp>
      <p:sp>
        <p:nvSpPr>
          <p:cNvPr id="14" name="Slide Number Placeholder 13">
            <a:extLst>
              <a:ext uri="{FF2B5EF4-FFF2-40B4-BE49-F238E27FC236}">
                <a16:creationId xmlns="" xmlns:a16="http://schemas.microsoft.com/office/drawing/2014/main" id="{606E77F9-3B6E-4464-B70B-8F4CF0CF4A1B}"/>
              </a:ext>
            </a:extLst>
          </p:cNvPr>
          <p:cNvSpPr>
            <a:spLocks noGrp="1"/>
          </p:cNvSpPr>
          <p:nvPr>
            <p:ph type="sldNum" sz="quarter" idx="19"/>
          </p:nvPr>
        </p:nvSpPr>
        <p:spPr/>
        <p:txBody>
          <a:bodyPr/>
          <a:lstStyle/>
          <a:p>
            <a:fld id="{2DE96EAB-BA9C-424E-B507-24E718D2C5A3}" type="slidenum">
              <a:rPr lang="en-US" smtClean="0"/>
              <a:pPr/>
              <a:t>‹#›</a:t>
            </a:fld>
            <a:endParaRPr lang="en-US" dirty="0"/>
          </a:p>
        </p:txBody>
      </p:sp>
      <p:sp>
        <p:nvSpPr>
          <p:cNvPr id="4" name="Table Placeholder 3">
            <a:extLst>
              <a:ext uri="{FF2B5EF4-FFF2-40B4-BE49-F238E27FC236}">
                <a16:creationId xmlns="" xmlns:a16="http://schemas.microsoft.com/office/drawing/2014/main" id="{99501D63-3FAF-4319-9AD9-3064122865E6}"/>
              </a:ext>
            </a:extLst>
          </p:cNvPr>
          <p:cNvSpPr>
            <a:spLocks noGrp="1"/>
          </p:cNvSpPr>
          <p:nvPr>
            <p:ph type="tbl" sz="quarter" idx="20"/>
          </p:nvPr>
        </p:nvSpPr>
        <p:spPr>
          <a:xfrm>
            <a:off x="342900" y="1453879"/>
            <a:ext cx="5700713" cy="3102217"/>
          </a:xfrm>
        </p:spPr>
        <p:txBody>
          <a:bodyPr/>
          <a:lstStyle/>
          <a:p>
            <a:r>
              <a:rPr lang="en-US"/>
              <a:t>Click icon to add table</a:t>
            </a:r>
            <a:endParaRPr lang="en-ZA"/>
          </a:p>
        </p:txBody>
      </p:sp>
      <p:grpSp>
        <p:nvGrpSpPr>
          <p:cNvPr id="10" name="Group 9">
            <a:extLst>
              <a:ext uri="{FF2B5EF4-FFF2-40B4-BE49-F238E27FC236}">
                <a16:creationId xmlns="" xmlns:a16="http://schemas.microsoft.com/office/drawing/2014/main" id="{7369E23B-6921-4C29-B62C-27236FA99C4C}"/>
              </a:ext>
            </a:extLst>
          </p:cNvPr>
          <p:cNvGrpSpPr/>
          <p:nvPr userDrawn="1"/>
        </p:nvGrpSpPr>
        <p:grpSpPr>
          <a:xfrm>
            <a:off x="134221" y="4666368"/>
            <a:ext cx="429982" cy="475633"/>
            <a:chOff x="134222" y="4667864"/>
            <a:chExt cx="476352" cy="475633"/>
          </a:xfrm>
        </p:grpSpPr>
        <p:sp>
          <p:nvSpPr>
            <p:cNvPr id="13" name="Arrow: Pentagon 1">
              <a:extLst>
                <a:ext uri="{FF2B5EF4-FFF2-40B4-BE49-F238E27FC236}">
                  <a16:creationId xmlns="" xmlns:a16="http://schemas.microsoft.com/office/drawing/2014/main" id="{0532251D-51EC-424C-B1C1-A2AFE20226F2}"/>
                </a:ext>
              </a:extLst>
            </p:cNvPr>
            <p:cNvSpPr/>
            <p:nvPr userDrawn="1"/>
          </p:nvSpPr>
          <p:spPr>
            <a:xfrm rot="16200000">
              <a:off x="134581" y="4667505"/>
              <a:ext cx="475633" cy="476352"/>
            </a:xfrm>
            <a:custGeom>
              <a:avLst/>
              <a:gdLst>
                <a:gd name="connsiteX0" fmla="*/ 0 w 1439333"/>
                <a:gd name="connsiteY0" fmla="*/ 0 h 855133"/>
                <a:gd name="connsiteX1" fmla="*/ 867831 w 1439333"/>
                <a:gd name="connsiteY1" fmla="*/ 0 h 855133"/>
                <a:gd name="connsiteX2" fmla="*/ 1439333 w 1439333"/>
                <a:gd name="connsiteY2" fmla="*/ 427567 h 855133"/>
                <a:gd name="connsiteX3" fmla="*/ 867831 w 1439333"/>
                <a:gd name="connsiteY3" fmla="*/ 855133 h 855133"/>
                <a:gd name="connsiteX4" fmla="*/ 0 w 1439333"/>
                <a:gd name="connsiteY4" fmla="*/ 855133 h 855133"/>
                <a:gd name="connsiteX5" fmla="*/ 0 w 1439333"/>
                <a:gd name="connsiteY5" fmla="*/ 0 h 855133"/>
                <a:gd name="connsiteX0" fmla="*/ 0 w 867831"/>
                <a:gd name="connsiteY0" fmla="*/ 0 h 855133"/>
                <a:gd name="connsiteX1" fmla="*/ 867831 w 867831"/>
                <a:gd name="connsiteY1" fmla="*/ 0 h 855133"/>
                <a:gd name="connsiteX2" fmla="*/ 457199 w 867831"/>
                <a:gd name="connsiteY2" fmla="*/ 419101 h 855133"/>
                <a:gd name="connsiteX3" fmla="*/ 867831 w 867831"/>
                <a:gd name="connsiteY3" fmla="*/ 855133 h 855133"/>
                <a:gd name="connsiteX4" fmla="*/ 0 w 867831"/>
                <a:gd name="connsiteY4" fmla="*/ 855133 h 855133"/>
                <a:gd name="connsiteX5" fmla="*/ 0 w 867831"/>
                <a:gd name="connsiteY5" fmla="*/ 0 h 855133"/>
                <a:gd name="connsiteX0" fmla="*/ 0 w 867831"/>
                <a:gd name="connsiteY0" fmla="*/ 0 h 855133"/>
                <a:gd name="connsiteX1" fmla="*/ 867831 w 867831"/>
                <a:gd name="connsiteY1" fmla="*/ 0 h 855133"/>
                <a:gd name="connsiteX2" fmla="*/ 601133 w 867831"/>
                <a:gd name="connsiteY2" fmla="*/ 419101 h 855133"/>
                <a:gd name="connsiteX3" fmla="*/ 867831 w 867831"/>
                <a:gd name="connsiteY3" fmla="*/ 855133 h 855133"/>
                <a:gd name="connsiteX4" fmla="*/ 0 w 867831"/>
                <a:gd name="connsiteY4" fmla="*/ 855133 h 855133"/>
                <a:gd name="connsiteX5" fmla="*/ 0 w 867831"/>
                <a:gd name="connsiteY5" fmla="*/ 0 h 855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7831" h="855133">
                  <a:moveTo>
                    <a:pt x="0" y="0"/>
                  </a:moveTo>
                  <a:lnTo>
                    <a:pt x="867831" y="0"/>
                  </a:lnTo>
                  <a:lnTo>
                    <a:pt x="601133" y="419101"/>
                  </a:lnTo>
                  <a:lnTo>
                    <a:pt x="867831" y="855133"/>
                  </a:lnTo>
                  <a:lnTo>
                    <a:pt x="0" y="855133"/>
                  </a:lnTo>
                  <a:lnTo>
                    <a:pt x="0" y="0"/>
                  </a:lnTo>
                  <a:close/>
                </a:path>
              </a:pathLst>
            </a:custGeom>
            <a:solidFill>
              <a:srgbClr val="9B2C4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pic>
          <p:nvPicPr>
            <p:cNvPr id="18" name="Picture 17">
              <a:extLst>
                <a:ext uri="{FF2B5EF4-FFF2-40B4-BE49-F238E27FC236}">
                  <a16:creationId xmlns="" xmlns:a16="http://schemas.microsoft.com/office/drawing/2014/main" id="{6C1FC315-4686-4942-A22B-DD19792E6EE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4222" y="4830239"/>
              <a:ext cx="476352" cy="265404"/>
            </a:xfrm>
            <a:prstGeom prst="rect">
              <a:avLst/>
            </a:prstGeom>
          </p:spPr>
        </p:pic>
      </p:grpSp>
      <p:pic>
        <p:nvPicPr>
          <p:cNvPr id="19" name="Picture 18" descr="blocks.png">
            <a:extLst>
              <a:ext uri="{FF2B5EF4-FFF2-40B4-BE49-F238E27FC236}">
                <a16:creationId xmlns="" xmlns:a16="http://schemas.microsoft.com/office/drawing/2014/main" id="{3A37031C-4CB3-4AB7-8FDD-C1C7E5820D95}"/>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rot="10800000" flipH="1" flipV="1">
            <a:off x="5902021" y="-401673"/>
            <a:ext cx="955979" cy="1940804"/>
          </a:xfrm>
          <a:prstGeom prst="rect">
            <a:avLst/>
          </a:prstGeom>
        </p:spPr>
      </p:pic>
    </p:spTree>
    <p:extLst>
      <p:ext uri="{BB962C8B-B14F-4D97-AF65-F5344CB8AC3E}">
        <p14:creationId xmlns:p14="http://schemas.microsoft.com/office/powerpoint/2010/main" val="28431381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A3A3D54-76F8-41DC-B22A-C77AD7E6E6A9}"/>
              </a:ext>
            </a:extLst>
          </p:cNvPr>
          <p:cNvSpPr>
            <a:spLocks noGrp="1"/>
          </p:cNvSpPr>
          <p:nvPr>
            <p:ph type="title"/>
          </p:nvPr>
        </p:nvSpPr>
        <p:spPr>
          <a:xfrm>
            <a:off x="342900" y="205979"/>
            <a:ext cx="5620897" cy="857250"/>
          </a:xfrm>
        </p:spPr>
        <p:txBody>
          <a:bodyPr/>
          <a:lstStyle/>
          <a:p>
            <a:r>
              <a:rPr lang="en-US"/>
              <a:t>Click to edit Master title style</a:t>
            </a:r>
            <a:endParaRPr lang="en-ZA"/>
          </a:p>
        </p:txBody>
      </p:sp>
      <p:sp>
        <p:nvSpPr>
          <p:cNvPr id="5" name="Slide Number Placeholder 4">
            <a:extLst>
              <a:ext uri="{FF2B5EF4-FFF2-40B4-BE49-F238E27FC236}">
                <a16:creationId xmlns="" xmlns:a16="http://schemas.microsoft.com/office/drawing/2014/main" id="{6D6EC2D0-8F36-4505-B9F1-FF77DFD822C0}"/>
              </a:ext>
            </a:extLst>
          </p:cNvPr>
          <p:cNvSpPr>
            <a:spLocks noGrp="1"/>
          </p:cNvSpPr>
          <p:nvPr>
            <p:ph type="sldNum" sz="quarter" idx="12"/>
          </p:nvPr>
        </p:nvSpPr>
        <p:spPr/>
        <p:txBody>
          <a:bodyPr/>
          <a:lstStyle/>
          <a:p>
            <a:fld id="{2DE96EAB-BA9C-424E-B507-24E718D2C5A3}" type="slidenum">
              <a:rPr lang="en-US" smtClean="0"/>
              <a:pPr/>
              <a:t>‹#›</a:t>
            </a:fld>
            <a:endParaRPr lang="en-US" dirty="0"/>
          </a:p>
        </p:txBody>
      </p:sp>
      <p:grpSp>
        <p:nvGrpSpPr>
          <p:cNvPr id="7" name="Group 6">
            <a:extLst>
              <a:ext uri="{FF2B5EF4-FFF2-40B4-BE49-F238E27FC236}">
                <a16:creationId xmlns="" xmlns:a16="http://schemas.microsoft.com/office/drawing/2014/main" id="{EB06A733-2CEB-45F2-A74F-FB15C9958DAB}"/>
              </a:ext>
            </a:extLst>
          </p:cNvPr>
          <p:cNvGrpSpPr/>
          <p:nvPr userDrawn="1"/>
        </p:nvGrpSpPr>
        <p:grpSpPr>
          <a:xfrm>
            <a:off x="134221" y="4666368"/>
            <a:ext cx="429982" cy="475633"/>
            <a:chOff x="134222" y="4667864"/>
            <a:chExt cx="476352" cy="475633"/>
          </a:xfrm>
        </p:grpSpPr>
        <p:sp>
          <p:nvSpPr>
            <p:cNvPr id="8" name="Arrow: Pentagon 1">
              <a:extLst>
                <a:ext uri="{FF2B5EF4-FFF2-40B4-BE49-F238E27FC236}">
                  <a16:creationId xmlns="" xmlns:a16="http://schemas.microsoft.com/office/drawing/2014/main" id="{EFB0ADE8-10D4-4F0F-BCA6-C0A9703D5ADD}"/>
                </a:ext>
              </a:extLst>
            </p:cNvPr>
            <p:cNvSpPr/>
            <p:nvPr userDrawn="1"/>
          </p:nvSpPr>
          <p:spPr>
            <a:xfrm rot="16200000">
              <a:off x="134581" y="4667505"/>
              <a:ext cx="475633" cy="476352"/>
            </a:xfrm>
            <a:custGeom>
              <a:avLst/>
              <a:gdLst>
                <a:gd name="connsiteX0" fmla="*/ 0 w 1439333"/>
                <a:gd name="connsiteY0" fmla="*/ 0 h 855133"/>
                <a:gd name="connsiteX1" fmla="*/ 867831 w 1439333"/>
                <a:gd name="connsiteY1" fmla="*/ 0 h 855133"/>
                <a:gd name="connsiteX2" fmla="*/ 1439333 w 1439333"/>
                <a:gd name="connsiteY2" fmla="*/ 427567 h 855133"/>
                <a:gd name="connsiteX3" fmla="*/ 867831 w 1439333"/>
                <a:gd name="connsiteY3" fmla="*/ 855133 h 855133"/>
                <a:gd name="connsiteX4" fmla="*/ 0 w 1439333"/>
                <a:gd name="connsiteY4" fmla="*/ 855133 h 855133"/>
                <a:gd name="connsiteX5" fmla="*/ 0 w 1439333"/>
                <a:gd name="connsiteY5" fmla="*/ 0 h 855133"/>
                <a:gd name="connsiteX0" fmla="*/ 0 w 867831"/>
                <a:gd name="connsiteY0" fmla="*/ 0 h 855133"/>
                <a:gd name="connsiteX1" fmla="*/ 867831 w 867831"/>
                <a:gd name="connsiteY1" fmla="*/ 0 h 855133"/>
                <a:gd name="connsiteX2" fmla="*/ 457199 w 867831"/>
                <a:gd name="connsiteY2" fmla="*/ 419101 h 855133"/>
                <a:gd name="connsiteX3" fmla="*/ 867831 w 867831"/>
                <a:gd name="connsiteY3" fmla="*/ 855133 h 855133"/>
                <a:gd name="connsiteX4" fmla="*/ 0 w 867831"/>
                <a:gd name="connsiteY4" fmla="*/ 855133 h 855133"/>
                <a:gd name="connsiteX5" fmla="*/ 0 w 867831"/>
                <a:gd name="connsiteY5" fmla="*/ 0 h 855133"/>
                <a:gd name="connsiteX0" fmla="*/ 0 w 867831"/>
                <a:gd name="connsiteY0" fmla="*/ 0 h 855133"/>
                <a:gd name="connsiteX1" fmla="*/ 867831 w 867831"/>
                <a:gd name="connsiteY1" fmla="*/ 0 h 855133"/>
                <a:gd name="connsiteX2" fmla="*/ 601133 w 867831"/>
                <a:gd name="connsiteY2" fmla="*/ 419101 h 855133"/>
                <a:gd name="connsiteX3" fmla="*/ 867831 w 867831"/>
                <a:gd name="connsiteY3" fmla="*/ 855133 h 855133"/>
                <a:gd name="connsiteX4" fmla="*/ 0 w 867831"/>
                <a:gd name="connsiteY4" fmla="*/ 855133 h 855133"/>
                <a:gd name="connsiteX5" fmla="*/ 0 w 867831"/>
                <a:gd name="connsiteY5" fmla="*/ 0 h 855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7831" h="855133">
                  <a:moveTo>
                    <a:pt x="0" y="0"/>
                  </a:moveTo>
                  <a:lnTo>
                    <a:pt x="867831" y="0"/>
                  </a:lnTo>
                  <a:lnTo>
                    <a:pt x="601133" y="419101"/>
                  </a:lnTo>
                  <a:lnTo>
                    <a:pt x="867831" y="855133"/>
                  </a:lnTo>
                  <a:lnTo>
                    <a:pt x="0" y="855133"/>
                  </a:lnTo>
                  <a:lnTo>
                    <a:pt x="0" y="0"/>
                  </a:lnTo>
                  <a:close/>
                </a:path>
              </a:pathLst>
            </a:custGeom>
            <a:solidFill>
              <a:srgbClr val="9B2C4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pic>
          <p:nvPicPr>
            <p:cNvPr id="12" name="Picture 11">
              <a:extLst>
                <a:ext uri="{FF2B5EF4-FFF2-40B4-BE49-F238E27FC236}">
                  <a16:creationId xmlns="" xmlns:a16="http://schemas.microsoft.com/office/drawing/2014/main" id="{ED4655A2-F71C-419A-ADE4-FFD732D2D5B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4222" y="4830239"/>
              <a:ext cx="476352" cy="265404"/>
            </a:xfrm>
            <a:prstGeom prst="rect">
              <a:avLst/>
            </a:prstGeom>
          </p:spPr>
        </p:pic>
      </p:grpSp>
      <p:pic>
        <p:nvPicPr>
          <p:cNvPr id="16" name="Picture 15" descr="blocks.png">
            <a:extLst>
              <a:ext uri="{FF2B5EF4-FFF2-40B4-BE49-F238E27FC236}">
                <a16:creationId xmlns="" xmlns:a16="http://schemas.microsoft.com/office/drawing/2014/main" id="{6F942B35-D135-4AFB-854F-55014A03ED1C}"/>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flipH="1" flipV="1">
            <a:off x="5963797" y="-67759"/>
            <a:ext cx="955979" cy="1940804"/>
          </a:xfrm>
          <a:prstGeom prst="rect">
            <a:avLst/>
          </a:prstGeom>
        </p:spPr>
      </p:pic>
    </p:spTree>
    <p:extLst>
      <p:ext uri="{BB962C8B-B14F-4D97-AF65-F5344CB8AC3E}">
        <p14:creationId xmlns:p14="http://schemas.microsoft.com/office/powerpoint/2010/main" val="1806548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
    <p:spTree>
      <p:nvGrpSpPr>
        <p:cNvPr id="1" name=""/>
        <p:cNvGrpSpPr/>
        <p:nvPr/>
      </p:nvGrpSpPr>
      <p:grpSpPr>
        <a:xfrm>
          <a:off x="0" y="0"/>
          <a:ext cx="0" cy="0"/>
          <a:chOff x="0" y="0"/>
          <a:chExt cx="0" cy="0"/>
        </a:xfrm>
      </p:grpSpPr>
      <p:sp>
        <p:nvSpPr>
          <p:cNvPr id="2" name="Rectangle 1">
            <a:extLst>
              <a:ext uri="{FF2B5EF4-FFF2-40B4-BE49-F238E27FC236}">
                <a16:creationId xmlns="" xmlns:a16="http://schemas.microsoft.com/office/drawing/2014/main" id="{812EAC0A-5B00-4CB9-910C-3CEF7CD02C8D}"/>
              </a:ext>
            </a:extLst>
          </p:cNvPr>
          <p:cNvSpPr/>
          <p:nvPr userDrawn="1"/>
        </p:nvSpPr>
        <p:spPr>
          <a:xfrm>
            <a:off x="1" y="-943"/>
            <a:ext cx="6858000" cy="5143500"/>
          </a:xfrm>
          <a:prstGeom prst="rect">
            <a:avLst/>
          </a:prstGeom>
          <a:solidFill>
            <a:srgbClr val="0E214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dirty="0"/>
          </a:p>
        </p:txBody>
      </p:sp>
      <p:pic>
        <p:nvPicPr>
          <p:cNvPr id="4" name="Picture 3" descr="4015 PPT Backgrounds WIDESCREEN2.jpg"/>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151171" y="144772"/>
            <a:ext cx="6555658" cy="2521678"/>
          </a:xfrm>
          <a:prstGeom prst="rect">
            <a:avLst/>
          </a:prstGeom>
        </p:spPr>
      </p:pic>
      <p:sp>
        <p:nvSpPr>
          <p:cNvPr id="6" name="Title 10"/>
          <p:cNvSpPr>
            <a:spLocks noGrp="1"/>
          </p:cNvSpPr>
          <p:nvPr>
            <p:ph type="title"/>
          </p:nvPr>
        </p:nvSpPr>
        <p:spPr>
          <a:xfrm>
            <a:off x="151171" y="3354678"/>
            <a:ext cx="5965723" cy="824504"/>
          </a:xfrm>
        </p:spPr>
        <p:txBody>
          <a:bodyPr>
            <a:normAutofit/>
          </a:bodyPr>
          <a:lstStyle>
            <a:lvl1pPr algn="ctr">
              <a:lnSpc>
                <a:spcPct val="80000"/>
              </a:lnSpc>
              <a:defRPr sz="2800">
                <a:solidFill>
                  <a:srgbClr val="128B7D"/>
                </a:solidFill>
                <a:latin typeface="Arial Black"/>
                <a:cs typeface="Arial Black"/>
              </a:defRPr>
            </a:lvl1pPr>
          </a:lstStyle>
          <a:p>
            <a:r>
              <a:rPr lang="en-US" dirty="0"/>
              <a:t>Click to edit Master title style</a:t>
            </a:r>
          </a:p>
        </p:txBody>
      </p:sp>
      <p:sp>
        <p:nvSpPr>
          <p:cNvPr id="8" name="Text Placeholder 6"/>
          <p:cNvSpPr>
            <a:spLocks noGrp="1"/>
          </p:cNvSpPr>
          <p:nvPr>
            <p:ph type="body" sz="quarter" idx="16"/>
          </p:nvPr>
        </p:nvSpPr>
        <p:spPr>
          <a:xfrm>
            <a:off x="1577261" y="4220541"/>
            <a:ext cx="3113541" cy="303384"/>
          </a:xfrm>
        </p:spPr>
        <p:txBody>
          <a:bodyPr>
            <a:noAutofit/>
          </a:bodyPr>
          <a:lstStyle>
            <a:lvl1pPr marL="0" indent="0" algn="ctr">
              <a:buNone/>
              <a:defRPr sz="1400">
                <a:solidFill>
                  <a:schemeClr val="bg1"/>
                </a:solidFill>
                <a:latin typeface="Arial"/>
                <a:cs typeface="Arial"/>
              </a:defRPr>
            </a:lvl1pPr>
            <a:lvl2pPr marL="408180" indent="0">
              <a:buNone/>
              <a:defRPr sz="1400">
                <a:latin typeface="Arial"/>
                <a:cs typeface="Arial"/>
              </a:defRPr>
            </a:lvl2pPr>
            <a:lvl3pPr marL="816362" indent="0">
              <a:buNone/>
              <a:defRPr sz="1400">
                <a:latin typeface="Arial"/>
                <a:cs typeface="Arial"/>
              </a:defRPr>
            </a:lvl3pPr>
            <a:lvl4pPr marL="1224542" indent="0">
              <a:buNone/>
              <a:defRPr sz="1400">
                <a:latin typeface="Arial"/>
                <a:cs typeface="Arial"/>
              </a:defRPr>
            </a:lvl4pPr>
            <a:lvl5pPr marL="1632723" indent="0">
              <a:buNone/>
              <a:defRPr sz="1400">
                <a:latin typeface="Arial"/>
                <a:cs typeface="Arial"/>
              </a:defRPr>
            </a:lvl5pPr>
          </a:lstStyle>
          <a:p>
            <a:pPr lvl="0"/>
            <a:r>
              <a:rPr lang="en-US" dirty="0"/>
              <a:t>Click to edit Master text styles</a:t>
            </a:r>
          </a:p>
        </p:txBody>
      </p:sp>
      <p:pic>
        <p:nvPicPr>
          <p:cNvPr id="7" name="Picture 6" descr="blocks.png">
            <a:extLst>
              <a:ext uri="{FF2B5EF4-FFF2-40B4-BE49-F238E27FC236}">
                <a16:creationId xmlns="" xmlns:a16="http://schemas.microsoft.com/office/drawing/2014/main" id="{2EC6C697-2490-434F-8CF9-CA5064B2ABC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rot="10800000" flipH="1" flipV="1">
            <a:off x="5571395" y="1464924"/>
            <a:ext cx="1286606" cy="2521678"/>
          </a:xfrm>
          <a:prstGeom prst="rect">
            <a:avLst/>
          </a:prstGeom>
        </p:spPr>
      </p:pic>
    </p:spTree>
    <p:extLst>
      <p:ext uri="{BB962C8B-B14F-4D97-AF65-F5344CB8AC3E}">
        <p14:creationId xmlns:p14="http://schemas.microsoft.com/office/powerpoint/2010/main" val="356629885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Content_Images 1">
    <p:spTree>
      <p:nvGrpSpPr>
        <p:cNvPr id="1" name=""/>
        <p:cNvGrpSpPr/>
        <p:nvPr/>
      </p:nvGrpSpPr>
      <p:grpSpPr>
        <a:xfrm>
          <a:off x="0" y="0"/>
          <a:ext cx="0" cy="0"/>
          <a:chOff x="0" y="0"/>
          <a:chExt cx="0" cy="0"/>
        </a:xfrm>
      </p:grpSpPr>
      <p:pic>
        <p:nvPicPr>
          <p:cNvPr id="6" name="Picture 5" descr="A picture containing person, indoor, man&#10;&#10;Description automatically generated">
            <a:extLst>
              <a:ext uri="{FF2B5EF4-FFF2-40B4-BE49-F238E27FC236}">
                <a16:creationId xmlns="" xmlns:a16="http://schemas.microsoft.com/office/drawing/2014/main" id="{0F8B39DD-2EE3-40E8-BDFA-6EBAF2D5162C}"/>
              </a:ext>
            </a:extLst>
          </p:cNvPr>
          <p:cNvPicPr>
            <a:picLocks noChangeAspect="1"/>
          </p:cNvPicPr>
          <p:nvPr userDrawn="1"/>
        </p:nvPicPr>
        <p:blipFill rotWithShape="1">
          <a:blip r:embed="rId2" cstate="print">
            <a:alphaModFix amt="50000"/>
            <a:extLst>
              <a:ext uri="{28A0092B-C50C-407E-A947-70E740481C1C}">
                <a14:useLocalDpi xmlns:a14="http://schemas.microsoft.com/office/drawing/2010/main"/>
              </a:ext>
            </a:extLst>
          </a:blip>
          <a:srcRect/>
          <a:stretch/>
        </p:blipFill>
        <p:spPr>
          <a:xfrm>
            <a:off x="0" y="1212749"/>
            <a:ext cx="6858000" cy="3017867"/>
          </a:xfrm>
          <a:prstGeom prst="rect">
            <a:avLst/>
          </a:prstGeom>
        </p:spPr>
      </p:pic>
      <p:pic>
        <p:nvPicPr>
          <p:cNvPr id="12" name="Content Placeholder 8" descr="Telephone">
            <a:extLst>
              <a:ext uri="{FF2B5EF4-FFF2-40B4-BE49-F238E27FC236}">
                <a16:creationId xmlns="" xmlns:a16="http://schemas.microsoft.com/office/drawing/2014/main" id="{6F21F255-15D4-4F34-91C3-ABDE2A0F5ADC}"/>
              </a:ext>
            </a:extLst>
          </p:cNvPr>
          <p:cNvPicPr>
            <a:picLocks noChangeAspect="1"/>
          </p:cNvPicPr>
          <p:nvPr userDrawn="1"/>
        </p:nvPicPr>
        <p:blipFill>
          <a:blip r:embed="rId3">
            <a:extLst>
              <a:ext uri="{96DAC541-7B7A-43D3-8B79-37D633B846F1}">
                <asvg:svgBlip xmlns="" xmlns:asvg="http://schemas.microsoft.com/office/drawing/2016/SVG/main" r:embed="rId4"/>
              </a:ext>
            </a:extLst>
          </a:blip>
          <a:stretch>
            <a:fillRect/>
          </a:stretch>
        </p:blipFill>
        <p:spPr>
          <a:xfrm>
            <a:off x="3218565" y="2060503"/>
            <a:ext cx="656438" cy="875251"/>
          </a:xfrm>
          <a:prstGeom prst="rect">
            <a:avLst/>
          </a:prstGeom>
        </p:spPr>
      </p:pic>
      <p:pic>
        <p:nvPicPr>
          <p:cNvPr id="13" name="Picture 12">
            <a:extLst>
              <a:ext uri="{FF2B5EF4-FFF2-40B4-BE49-F238E27FC236}">
                <a16:creationId xmlns="" xmlns:a16="http://schemas.microsoft.com/office/drawing/2014/main" id="{F42E22B1-00FC-4B1F-A2E1-5F9CFEDDB941}"/>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3281187" y="2920413"/>
            <a:ext cx="531191" cy="708254"/>
          </a:xfrm>
          <a:prstGeom prst="rect">
            <a:avLst/>
          </a:prstGeom>
        </p:spPr>
      </p:pic>
      <p:pic>
        <p:nvPicPr>
          <p:cNvPr id="14" name="Picture 13">
            <a:extLst>
              <a:ext uri="{FF2B5EF4-FFF2-40B4-BE49-F238E27FC236}">
                <a16:creationId xmlns="" xmlns:a16="http://schemas.microsoft.com/office/drawing/2014/main" id="{C2AE09D7-EC6D-4B59-A302-69280FAC9B8B}"/>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3229845" y="1385499"/>
            <a:ext cx="575288" cy="675004"/>
          </a:xfrm>
          <a:prstGeom prst="rect">
            <a:avLst/>
          </a:prstGeom>
        </p:spPr>
      </p:pic>
      <p:grpSp>
        <p:nvGrpSpPr>
          <p:cNvPr id="15" name="Group 14">
            <a:extLst>
              <a:ext uri="{FF2B5EF4-FFF2-40B4-BE49-F238E27FC236}">
                <a16:creationId xmlns="" xmlns:a16="http://schemas.microsoft.com/office/drawing/2014/main" id="{8750548B-2A5F-421C-BF36-B723FF2513EB}"/>
              </a:ext>
            </a:extLst>
          </p:cNvPr>
          <p:cNvGrpSpPr/>
          <p:nvPr userDrawn="1"/>
        </p:nvGrpSpPr>
        <p:grpSpPr>
          <a:xfrm>
            <a:off x="100665" y="3694471"/>
            <a:ext cx="2491503" cy="508425"/>
            <a:chOff x="3894211" y="5533113"/>
            <a:chExt cx="3742210" cy="778643"/>
          </a:xfrm>
        </p:grpSpPr>
        <p:pic>
          <p:nvPicPr>
            <p:cNvPr id="16" name="Picture 15">
              <a:extLst>
                <a:ext uri="{FF2B5EF4-FFF2-40B4-BE49-F238E27FC236}">
                  <a16:creationId xmlns="" xmlns:a16="http://schemas.microsoft.com/office/drawing/2014/main" id="{A23DC396-B583-49F6-9E90-96B21E0404EE}"/>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407702" y="5533113"/>
              <a:ext cx="777015" cy="777015"/>
            </a:xfrm>
            <a:prstGeom prst="rect">
              <a:avLst/>
            </a:prstGeom>
          </p:spPr>
        </p:pic>
        <p:pic>
          <p:nvPicPr>
            <p:cNvPr id="17" name="Picture 16">
              <a:extLst>
                <a:ext uri="{FF2B5EF4-FFF2-40B4-BE49-F238E27FC236}">
                  <a16:creationId xmlns="" xmlns:a16="http://schemas.microsoft.com/office/drawing/2014/main" id="{8693ABCD-6EEF-410D-A72F-181894B5B484}"/>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682983" y="5554035"/>
              <a:ext cx="708254" cy="701857"/>
            </a:xfrm>
            <a:prstGeom prst="rect">
              <a:avLst/>
            </a:prstGeom>
          </p:spPr>
        </p:pic>
        <p:pic>
          <p:nvPicPr>
            <p:cNvPr id="18" name="Picture 17">
              <a:extLst>
                <a:ext uri="{FF2B5EF4-FFF2-40B4-BE49-F238E27FC236}">
                  <a16:creationId xmlns="" xmlns:a16="http://schemas.microsoft.com/office/drawing/2014/main" id="{27D40529-13BE-4323-A495-F4FA833BA6BC}"/>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6184717" y="5581204"/>
              <a:ext cx="674688" cy="674688"/>
            </a:xfrm>
            <a:prstGeom prst="rect">
              <a:avLst/>
            </a:prstGeom>
          </p:spPr>
        </p:pic>
        <p:pic>
          <p:nvPicPr>
            <p:cNvPr id="19" name="Picture 18">
              <a:extLst>
                <a:ext uri="{FF2B5EF4-FFF2-40B4-BE49-F238E27FC236}">
                  <a16:creationId xmlns="" xmlns:a16="http://schemas.microsoft.com/office/drawing/2014/main" id="{4195DB16-A9E2-4A26-90C9-791FF6A36360}"/>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3894211" y="5553774"/>
              <a:ext cx="757982" cy="757982"/>
            </a:xfrm>
            <a:prstGeom prst="rect">
              <a:avLst/>
            </a:prstGeom>
          </p:spPr>
        </p:pic>
        <p:pic>
          <p:nvPicPr>
            <p:cNvPr id="20" name="Picture 19">
              <a:extLst>
                <a:ext uri="{FF2B5EF4-FFF2-40B4-BE49-F238E27FC236}">
                  <a16:creationId xmlns="" xmlns:a16="http://schemas.microsoft.com/office/drawing/2014/main" id="{723483CA-1D8A-4F11-BBF5-663678C22D60}"/>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6857779" y="5533114"/>
              <a:ext cx="778642" cy="778642"/>
            </a:xfrm>
            <a:prstGeom prst="rect">
              <a:avLst/>
            </a:prstGeom>
          </p:spPr>
        </p:pic>
      </p:grpSp>
      <p:sp>
        <p:nvSpPr>
          <p:cNvPr id="21" name="TextBox 20">
            <a:extLst>
              <a:ext uri="{FF2B5EF4-FFF2-40B4-BE49-F238E27FC236}">
                <a16:creationId xmlns="" xmlns:a16="http://schemas.microsoft.com/office/drawing/2014/main" id="{C05A00F4-4861-46A4-AC99-7252EDDF72D0}"/>
              </a:ext>
            </a:extLst>
          </p:cNvPr>
          <p:cNvSpPr txBox="1"/>
          <p:nvPr userDrawn="1"/>
        </p:nvSpPr>
        <p:spPr>
          <a:xfrm>
            <a:off x="3875002" y="1520163"/>
            <a:ext cx="2491504" cy="344197"/>
          </a:xfrm>
          <a:prstGeom prst="rect">
            <a:avLst/>
          </a:prstGeom>
        </p:spPr>
        <p:txBody>
          <a:bodyPr vert="horz" wrap="none" lIns="0" tIns="0" rIns="0" bIns="0" rtlCol="0" anchor="t" anchorCtr="0">
            <a:noAutofit/>
          </a:bodyPr>
          <a:lstStyle/>
          <a:p>
            <a:r>
              <a:rPr lang="en-ZA" sz="2500" b="1" dirty="0">
                <a:solidFill>
                  <a:srgbClr val="002855"/>
                </a:solidFill>
              </a:rPr>
              <a:t>info@afrosai-e.org.za</a:t>
            </a:r>
          </a:p>
        </p:txBody>
      </p:sp>
      <p:sp>
        <p:nvSpPr>
          <p:cNvPr id="22" name="TextBox 21">
            <a:extLst>
              <a:ext uri="{FF2B5EF4-FFF2-40B4-BE49-F238E27FC236}">
                <a16:creationId xmlns="" xmlns:a16="http://schemas.microsoft.com/office/drawing/2014/main" id="{90285EF4-09E9-4409-8969-1BAA56208D40}"/>
              </a:ext>
            </a:extLst>
          </p:cNvPr>
          <p:cNvSpPr txBox="1"/>
          <p:nvPr userDrawn="1"/>
        </p:nvSpPr>
        <p:spPr>
          <a:xfrm>
            <a:off x="3875002" y="2277209"/>
            <a:ext cx="2491503" cy="424461"/>
          </a:xfrm>
          <a:prstGeom prst="rect">
            <a:avLst/>
          </a:prstGeom>
        </p:spPr>
        <p:txBody>
          <a:bodyPr vert="horz" wrap="none" lIns="0" tIns="0" rIns="0" bIns="0" rtlCol="0" anchor="t" anchorCtr="0">
            <a:noAutofit/>
          </a:bodyPr>
          <a:lstStyle>
            <a:defPPr>
              <a:defRPr lang="en-US"/>
            </a:defPPr>
            <a:lvl1pPr>
              <a:defRPr sz="2800" b="1">
                <a:solidFill>
                  <a:schemeClr val="bg1"/>
                </a:solidFill>
              </a:defRPr>
            </a:lvl1pPr>
          </a:lstStyle>
          <a:p>
            <a:r>
              <a:rPr lang="en-ZA" sz="2500" b="1" dirty="0">
                <a:solidFill>
                  <a:srgbClr val="002855"/>
                </a:solidFill>
              </a:rPr>
              <a:t>+27 (0)10 286 0104</a:t>
            </a:r>
          </a:p>
        </p:txBody>
      </p:sp>
      <p:sp>
        <p:nvSpPr>
          <p:cNvPr id="23" name="TextBox 22">
            <a:extLst>
              <a:ext uri="{FF2B5EF4-FFF2-40B4-BE49-F238E27FC236}">
                <a16:creationId xmlns="" xmlns:a16="http://schemas.microsoft.com/office/drawing/2014/main" id="{84D91D87-8354-423F-A08E-922282F095EF}"/>
              </a:ext>
            </a:extLst>
          </p:cNvPr>
          <p:cNvSpPr txBox="1"/>
          <p:nvPr userDrawn="1"/>
        </p:nvSpPr>
        <p:spPr>
          <a:xfrm>
            <a:off x="3875002" y="3028542"/>
            <a:ext cx="2491503" cy="491996"/>
          </a:xfrm>
          <a:prstGeom prst="rect">
            <a:avLst/>
          </a:prstGeom>
        </p:spPr>
        <p:txBody>
          <a:bodyPr vert="horz" wrap="none" lIns="0" tIns="0" rIns="0" bIns="0" rtlCol="0" anchor="t" anchorCtr="0">
            <a:noAutofit/>
          </a:bodyPr>
          <a:lstStyle>
            <a:defPPr>
              <a:defRPr lang="en-US"/>
            </a:defPPr>
            <a:lvl1pPr>
              <a:defRPr sz="2800" b="1">
                <a:solidFill>
                  <a:schemeClr val="bg1"/>
                </a:solidFill>
              </a:defRPr>
            </a:lvl1pPr>
          </a:lstStyle>
          <a:p>
            <a:r>
              <a:rPr lang="en-ZA" sz="2500" b="1" dirty="0">
                <a:solidFill>
                  <a:srgbClr val="002855"/>
                </a:solidFill>
              </a:rPr>
              <a:t>www.afrosai-e.org.za</a:t>
            </a:r>
          </a:p>
        </p:txBody>
      </p:sp>
      <p:sp>
        <p:nvSpPr>
          <p:cNvPr id="24" name="TextBox 23">
            <a:extLst>
              <a:ext uri="{FF2B5EF4-FFF2-40B4-BE49-F238E27FC236}">
                <a16:creationId xmlns="" xmlns:a16="http://schemas.microsoft.com/office/drawing/2014/main" id="{F968F761-F72B-4DB4-9537-AD7479AA5E23}"/>
              </a:ext>
            </a:extLst>
          </p:cNvPr>
          <p:cNvSpPr txBox="1"/>
          <p:nvPr userDrawn="1"/>
        </p:nvSpPr>
        <p:spPr>
          <a:xfrm>
            <a:off x="122027" y="3122626"/>
            <a:ext cx="1503620" cy="344197"/>
          </a:xfrm>
          <a:prstGeom prst="rect">
            <a:avLst/>
          </a:prstGeom>
        </p:spPr>
        <p:txBody>
          <a:bodyPr vert="horz" wrap="none" lIns="0" tIns="0" rIns="0" bIns="0" rtlCol="0" anchor="t" anchorCtr="0">
            <a:noAutofit/>
          </a:bodyPr>
          <a:lstStyle/>
          <a:p>
            <a:r>
              <a:rPr lang="en-ZA" sz="2500" b="1" dirty="0">
                <a:solidFill>
                  <a:srgbClr val="002855"/>
                </a:solidFill>
              </a:rPr>
              <a:t>Follow us on:</a:t>
            </a:r>
          </a:p>
        </p:txBody>
      </p:sp>
      <p:sp>
        <p:nvSpPr>
          <p:cNvPr id="2" name="Rectangle 1">
            <a:extLst>
              <a:ext uri="{FF2B5EF4-FFF2-40B4-BE49-F238E27FC236}">
                <a16:creationId xmlns="" xmlns:a16="http://schemas.microsoft.com/office/drawing/2014/main" id="{3C8F6537-DF6C-43DE-8813-99D8D1212701}"/>
              </a:ext>
            </a:extLst>
          </p:cNvPr>
          <p:cNvSpPr/>
          <p:nvPr userDrawn="1"/>
        </p:nvSpPr>
        <p:spPr>
          <a:xfrm>
            <a:off x="342900" y="314144"/>
            <a:ext cx="4377993" cy="523220"/>
          </a:xfrm>
          <a:prstGeom prst="rect">
            <a:avLst/>
          </a:prstGeom>
        </p:spPr>
        <p:txBody>
          <a:bodyPr wrap="none">
            <a:spAutoFit/>
          </a:bodyPr>
          <a:lstStyle/>
          <a:p>
            <a:r>
              <a:rPr lang="en-US" sz="2800" kern="1200" dirty="0">
                <a:solidFill>
                  <a:srgbClr val="128B7D"/>
                </a:solidFill>
                <a:latin typeface="Arial Black"/>
                <a:ea typeface="+mj-ea"/>
              </a:rPr>
              <a:t>CONTACT AFROSAI-E</a:t>
            </a:r>
            <a:endParaRPr lang="en-ZA" sz="2800" kern="1200" dirty="0">
              <a:solidFill>
                <a:srgbClr val="128B7D"/>
              </a:solidFill>
              <a:latin typeface="Arial Black"/>
              <a:ea typeface="+mj-ea"/>
            </a:endParaRPr>
          </a:p>
        </p:txBody>
      </p:sp>
      <p:pic>
        <p:nvPicPr>
          <p:cNvPr id="28" name="Picture 27" descr="blocks.png">
            <a:extLst>
              <a:ext uri="{FF2B5EF4-FFF2-40B4-BE49-F238E27FC236}">
                <a16:creationId xmlns="" xmlns:a16="http://schemas.microsoft.com/office/drawing/2014/main" id="{5CDC5565-6D28-4EB5-9667-A82398F17AE5}"/>
              </a:ext>
            </a:extLst>
          </p:cNvPr>
          <p:cNvPicPr>
            <a:picLocks noChangeAspect="1"/>
          </p:cNvPicPr>
          <p:nvPr userDrawn="1"/>
        </p:nvPicPr>
        <p:blipFill>
          <a:blip r:embed="rId12" cstate="print">
            <a:extLst>
              <a:ext uri="{28A0092B-C50C-407E-A947-70E740481C1C}">
                <a14:useLocalDpi xmlns:a14="http://schemas.microsoft.com/office/drawing/2010/main"/>
              </a:ext>
            </a:extLst>
          </a:blip>
          <a:stretch>
            <a:fillRect/>
          </a:stretch>
        </p:blipFill>
        <p:spPr>
          <a:xfrm rot="5400000" flipH="1" flipV="1">
            <a:off x="5308945" y="-398017"/>
            <a:ext cx="955979" cy="1940804"/>
          </a:xfrm>
          <a:prstGeom prst="rect">
            <a:avLst/>
          </a:prstGeom>
        </p:spPr>
      </p:pic>
      <p:grpSp>
        <p:nvGrpSpPr>
          <p:cNvPr id="29" name="Group 28">
            <a:extLst>
              <a:ext uri="{FF2B5EF4-FFF2-40B4-BE49-F238E27FC236}">
                <a16:creationId xmlns="" xmlns:a16="http://schemas.microsoft.com/office/drawing/2014/main" id="{FC07E734-8553-40A0-9589-9A4BFF73F6FF}"/>
              </a:ext>
            </a:extLst>
          </p:cNvPr>
          <p:cNvGrpSpPr/>
          <p:nvPr userDrawn="1"/>
        </p:nvGrpSpPr>
        <p:grpSpPr>
          <a:xfrm>
            <a:off x="134221" y="4666368"/>
            <a:ext cx="429982" cy="475633"/>
            <a:chOff x="134222" y="4667864"/>
            <a:chExt cx="476352" cy="475633"/>
          </a:xfrm>
        </p:grpSpPr>
        <p:sp>
          <p:nvSpPr>
            <p:cNvPr id="30" name="Arrow: Pentagon 1">
              <a:extLst>
                <a:ext uri="{FF2B5EF4-FFF2-40B4-BE49-F238E27FC236}">
                  <a16:creationId xmlns="" xmlns:a16="http://schemas.microsoft.com/office/drawing/2014/main" id="{4B6554E7-2040-476C-8CD9-8F8474ADCC46}"/>
                </a:ext>
              </a:extLst>
            </p:cNvPr>
            <p:cNvSpPr/>
            <p:nvPr userDrawn="1"/>
          </p:nvSpPr>
          <p:spPr>
            <a:xfrm rot="16200000">
              <a:off x="134581" y="4667505"/>
              <a:ext cx="475633" cy="476352"/>
            </a:xfrm>
            <a:custGeom>
              <a:avLst/>
              <a:gdLst>
                <a:gd name="connsiteX0" fmla="*/ 0 w 1439333"/>
                <a:gd name="connsiteY0" fmla="*/ 0 h 855133"/>
                <a:gd name="connsiteX1" fmla="*/ 867831 w 1439333"/>
                <a:gd name="connsiteY1" fmla="*/ 0 h 855133"/>
                <a:gd name="connsiteX2" fmla="*/ 1439333 w 1439333"/>
                <a:gd name="connsiteY2" fmla="*/ 427567 h 855133"/>
                <a:gd name="connsiteX3" fmla="*/ 867831 w 1439333"/>
                <a:gd name="connsiteY3" fmla="*/ 855133 h 855133"/>
                <a:gd name="connsiteX4" fmla="*/ 0 w 1439333"/>
                <a:gd name="connsiteY4" fmla="*/ 855133 h 855133"/>
                <a:gd name="connsiteX5" fmla="*/ 0 w 1439333"/>
                <a:gd name="connsiteY5" fmla="*/ 0 h 855133"/>
                <a:gd name="connsiteX0" fmla="*/ 0 w 867831"/>
                <a:gd name="connsiteY0" fmla="*/ 0 h 855133"/>
                <a:gd name="connsiteX1" fmla="*/ 867831 w 867831"/>
                <a:gd name="connsiteY1" fmla="*/ 0 h 855133"/>
                <a:gd name="connsiteX2" fmla="*/ 457199 w 867831"/>
                <a:gd name="connsiteY2" fmla="*/ 419101 h 855133"/>
                <a:gd name="connsiteX3" fmla="*/ 867831 w 867831"/>
                <a:gd name="connsiteY3" fmla="*/ 855133 h 855133"/>
                <a:gd name="connsiteX4" fmla="*/ 0 w 867831"/>
                <a:gd name="connsiteY4" fmla="*/ 855133 h 855133"/>
                <a:gd name="connsiteX5" fmla="*/ 0 w 867831"/>
                <a:gd name="connsiteY5" fmla="*/ 0 h 855133"/>
                <a:gd name="connsiteX0" fmla="*/ 0 w 867831"/>
                <a:gd name="connsiteY0" fmla="*/ 0 h 855133"/>
                <a:gd name="connsiteX1" fmla="*/ 867831 w 867831"/>
                <a:gd name="connsiteY1" fmla="*/ 0 h 855133"/>
                <a:gd name="connsiteX2" fmla="*/ 601133 w 867831"/>
                <a:gd name="connsiteY2" fmla="*/ 419101 h 855133"/>
                <a:gd name="connsiteX3" fmla="*/ 867831 w 867831"/>
                <a:gd name="connsiteY3" fmla="*/ 855133 h 855133"/>
                <a:gd name="connsiteX4" fmla="*/ 0 w 867831"/>
                <a:gd name="connsiteY4" fmla="*/ 855133 h 855133"/>
                <a:gd name="connsiteX5" fmla="*/ 0 w 867831"/>
                <a:gd name="connsiteY5" fmla="*/ 0 h 855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7831" h="855133">
                  <a:moveTo>
                    <a:pt x="0" y="0"/>
                  </a:moveTo>
                  <a:lnTo>
                    <a:pt x="867831" y="0"/>
                  </a:lnTo>
                  <a:lnTo>
                    <a:pt x="601133" y="419101"/>
                  </a:lnTo>
                  <a:lnTo>
                    <a:pt x="867831" y="855133"/>
                  </a:lnTo>
                  <a:lnTo>
                    <a:pt x="0" y="855133"/>
                  </a:lnTo>
                  <a:lnTo>
                    <a:pt x="0" y="0"/>
                  </a:lnTo>
                  <a:close/>
                </a:path>
              </a:pathLst>
            </a:custGeom>
            <a:solidFill>
              <a:srgbClr val="9B2C4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pic>
          <p:nvPicPr>
            <p:cNvPr id="31" name="Picture 30">
              <a:extLst>
                <a:ext uri="{FF2B5EF4-FFF2-40B4-BE49-F238E27FC236}">
                  <a16:creationId xmlns="" xmlns:a16="http://schemas.microsoft.com/office/drawing/2014/main" id="{C5407898-1B52-4527-A9EC-FBC0C4D32ABD}"/>
                </a:ext>
              </a:extLst>
            </p:cNvPr>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134222" y="4830239"/>
              <a:ext cx="476352" cy="265404"/>
            </a:xfrm>
            <a:prstGeom prst="rect">
              <a:avLst/>
            </a:prstGeom>
          </p:spPr>
        </p:pic>
      </p:grpSp>
    </p:spTree>
    <p:extLst>
      <p:ext uri="{BB962C8B-B14F-4D97-AF65-F5344CB8AC3E}">
        <p14:creationId xmlns:p14="http://schemas.microsoft.com/office/powerpoint/2010/main" val="11151333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2">
    <p:spTree>
      <p:nvGrpSpPr>
        <p:cNvPr id="1" name=""/>
        <p:cNvGrpSpPr/>
        <p:nvPr/>
      </p:nvGrpSpPr>
      <p:grpSpPr>
        <a:xfrm>
          <a:off x="0" y="0"/>
          <a:ext cx="0" cy="0"/>
          <a:chOff x="0" y="0"/>
          <a:chExt cx="0" cy="0"/>
        </a:xfrm>
      </p:grpSpPr>
      <p:pic>
        <p:nvPicPr>
          <p:cNvPr id="2" name="Picture 1" descr="4015 PPT Backgrounds WIDESCREEN4.jpg"/>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151171" y="147485"/>
            <a:ext cx="6546272" cy="2743200"/>
          </a:xfrm>
          <a:prstGeom prst="rect">
            <a:avLst/>
          </a:prstGeom>
        </p:spPr>
      </p:pic>
      <p:pic>
        <p:nvPicPr>
          <p:cNvPr id="7" name="Picture 6" descr="blocks.png">
            <a:extLst>
              <a:ext uri="{FF2B5EF4-FFF2-40B4-BE49-F238E27FC236}">
                <a16:creationId xmlns="" xmlns:a16="http://schemas.microsoft.com/office/drawing/2014/main" id="{53C37C38-D13E-41C5-904A-6617195F554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rot="10800000" flipH="1" flipV="1">
            <a:off x="5563828" y="1575898"/>
            <a:ext cx="1294171" cy="2627392"/>
          </a:xfrm>
          <a:prstGeom prst="rect">
            <a:avLst/>
          </a:prstGeom>
        </p:spPr>
      </p:pic>
      <p:sp>
        <p:nvSpPr>
          <p:cNvPr id="8" name="Title 10">
            <a:extLst>
              <a:ext uri="{FF2B5EF4-FFF2-40B4-BE49-F238E27FC236}">
                <a16:creationId xmlns="" xmlns:a16="http://schemas.microsoft.com/office/drawing/2014/main" id="{243BB125-2573-46DF-87C1-ECE9EA78A6AC}"/>
              </a:ext>
            </a:extLst>
          </p:cNvPr>
          <p:cNvSpPr>
            <a:spLocks noGrp="1"/>
          </p:cNvSpPr>
          <p:nvPr>
            <p:ph type="title"/>
          </p:nvPr>
        </p:nvSpPr>
        <p:spPr>
          <a:xfrm>
            <a:off x="151171" y="3354678"/>
            <a:ext cx="5965723" cy="824504"/>
          </a:xfrm>
        </p:spPr>
        <p:txBody>
          <a:bodyPr>
            <a:normAutofit/>
          </a:bodyPr>
          <a:lstStyle>
            <a:lvl1pPr algn="ctr">
              <a:lnSpc>
                <a:spcPct val="80000"/>
              </a:lnSpc>
              <a:defRPr sz="2800">
                <a:solidFill>
                  <a:srgbClr val="128B7D"/>
                </a:solidFill>
                <a:latin typeface="Arial Black"/>
                <a:cs typeface="Arial Black"/>
              </a:defRPr>
            </a:lvl1pPr>
          </a:lstStyle>
          <a:p>
            <a:r>
              <a:rPr lang="en-US" dirty="0"/>
              <a:t>Click to edit Master title style</a:t>
            </a:r>
          </a:p>
        </p:txBody>
      </p:sp>
      <p:sp>
        <p:nvSpPr>
          <p:cNvPr id="9" name="Text Placeholder 6">
            <a:extLst>
              <a:ext uri="{FF2B5EF4-FFF2-40B4-BE49-F238E27FC236}">
                <a16:creationId xmlns="" xmlns:a16="http://schemas.microsoft.com/office/drawing/2014/main" id="{18667DCB-941C-4C56-991F-20ACF2AB8F2E}"/>
              </a:ext>
            </a:extLst>
          </p:cNvPr>
          <p:cNvSpPr>
            <a:spLocks noGrp="1"/>
          </p:cNvSpPr>
          <p:nvPr>
            <p:ph type="body" sz="quarter" idx="16"/>
          </p:nvPr>
        </p:nvSpPr>
        <p:spPr>
          <a:xfrm>
            <a:off x="1577261" y="4220541"/>
            <a:ext cx="3113541" cy="303384"/>
          </a:xfrm>
        </p:spPr>
        <p:txBody>
          <a:bodyPr>
            <a:noAutofit/>
          </a:bodyPr>
          <a:lstStyle>
            <a:lvl1pPr marL="0" indent="0" algn="ctr">
              <a:buNone/>
              <a:defRPr sz="1400">
                <a:solidFill>
                  <a:schemeClr val="tx1">
                    <a:lumMod val="50000"/>
                    <a:lumOff val="50000"/>
                  </a:schemeClr>
                </a:solidFill>
                <a:latin typeface="Arial"/>
                <a:cs typeface="Arial"/>
              </a:defRPr>
            </a:lvl1pPr>
            <a:lvl2pPr marL="408180" indent="0">
              <a:buNone/>
              <a:defRPr sz="1400">
                <a:latin typeface="Arial"/>
                <a:cs typeface="Arial"/>
              </a:defRPr>
            </a:lvl2pPr>
            <a:lvl3pPr marL="816362" indent="0">
              <a:buNone/>
              <a:defRPr sz="1400">
                <a:latin typeface="Arial"/>
                <a:cs typeface="Arial"/>
              </a:defRPr>
            </a:lvl3pPr>
            <a:lvl4pPr marL="1224542" indent="0">
              <a:buNone/>
              <a:defRPr sz="1400">
                <a:latin typeface="Arial"/>
                <a:cs typeface="Arial"/>
              </a:defRPr>
            </a:lvl4pPr>
            <a:lvl5pPr marL="1632723" indent="0">
              <a:buNone/>
              <a:defRPr sz="1400">
                <a:latin typeface="Arial"/>
                <a:cs typeface="Arial"/>
              </a:defRPr>
            </a:lvl5pPr>
          </a:lstStyle>
          <a:p>
            <a:pPr lvl="0"/>
            <a:r>
              <a:rPr lang="en-US" dirty="0"/>
              <a:t>Click to edit Master text styles</a:t>
            </a:r>
          </a:p>
        </p:txBody>
      </p:sp>
    </p:spTree>
    <p:extLst>
      <p:ext uri="{BB962C8B-B14F-4D97-AF65-F5344CB8AC3E}">
        <p14:creationId xmlns:p14="http://schemas.microsoft.com/office/powerpoint/2010/main" val="4192095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ue Background">
    <p:spTree>
      <p:nvGrpSpPr>
        <p:cNvPr id="1" name=""/>
        <p:cNvGrpSpPr/>
        <p:nvPr/>
      </p:nvGrpSpPr>
      <p:grpSpPr>
        <a:xfrm>
          <a:off x="0" y="0"/>
          <a:ext cx="0" cy="0"/>
          <a:chOff x="0" y="0"/>
          <a:chExt cx="0" cy="0"/>
        </a:xfrm>
      </p:grpSpPr>
      <p:sp>
        <p:nvSpPr>
          <p:cNvPr id="13" name="Rectangle 12">
            <a:extLst>
              <a:ext uri="{FF2B5EF4-FFF2-40B4-BE49-F238E27FC236}">
                <a16:creationId xmlns="" xmlns:a16="http://schemas.microsoft.com/office/drawing/2014/main" id="{583C5B80-3249-4510-8853-8E0F50235037}"/>
              </a:ext>
            </a:extLst>
          </p:cNvPr>
          <p:cNvSpPr/>
          <p:nvPr userDrawn="1"/>
        </p:nvSpPr>
        <p:spPr>
          <a:xfrm>
            <a:off x="1" y="-943"/>
            <a:ext cx="6858000" cy="5143500"/>
          </a:xfrm>
          <a:prstGeom prst="rect">
            <a:avLst/>
          </a:prstGeom>
          <a:solidFill>
            <a:srgbClr val="002E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dirty="0">
              <a:highlight>
                <a:srgbClr val="005A81"/>
              </a:highlight>
            </a:endParaRPr>
          </a:p>
        </p:txBody>
      </p:sp>
      <p:sp>
        <p:nvSpPr>
          <p:cNvPr id="11" name="Title 10"/>
          <p:cNvSpPr>
            <a:spLocks noGrp="1"/>
          </p:cNvSpPr>
          <p:nvPr>
            <p:ph type="title"/>
          </p:nvPr>
        </p:nvSpPr>
        <p:spPr>
          <a:xfrm>
            <a:off x="342900" y="205981"/>
            <a:ext cx="5696393" cy="718467"/>
          </a:xfrm>
        </p:spPr>
        <p:txBody>
          <a:bodyPr>
            <a:noAutofit/>
          </a:bodyPr>
          <a:lstStyle>
            <a:lvl1pPr algn="l">
              <a:lnSpc>
                <a:spcPct val="80000"/>
              </a:lnSpc>
              <a:defRPr sz="2800">
                <a:solidFill>
                  <a:srgbClr val="FFFCF4"/>
                </a:solidFill>
                <a:latin typeface="Arial Black"/>
                <a:cs typeface="Arial Black"/>
              </a:defRPr>
            </a:lvl1pPr>
          </a:lstStyle>
          <a:p>
            <a:r>
              <a:rPr lang="en-US" dirty="0"/>
              <a:t>Click to edit Master title style</a:t>
            </a:r>
          </a:p>
        </p:txBody>
      </p:sp>
      <p:sp>
        <p:nvSpPr>
          <p:cNvPr id="5" name="Text Placeholder 4"/>
          <p:cNvSpPr>
            <a:spLocks noGrp="1"/>
          </p:cNvSpPr>
          <p:nvPr>
            <p:ph type="body" sz="quarter" idx="13"/>
          </p:nvPr>
        </p:nvSpPr>
        <p:spPr>
          <a:xfrm>
            <a:off x="343257" y="1443733"/>
            <a:ext cx="4158689" cy="3143928"/>
          </a:xfrm>
        </p:spPr>
        <p:txBody>
          <a:bodyPr numCol="1" spcCol="197266">
            <a:normAutofit/>
          </a:bodyPr>
          <a:lstStyle>
            <a:lvl1pPr marL="0" indent="0">
              <a:lnSpc>
                <a:spcPct val="120000"/>
              </a:lnSpc>
              <a:buFont typeface="Arial" panose="020B0604020202020204" pitchFamily="34" charset="0"/>
              <a:buNone/>
              <a:defRPr sz="1800">
                <a:solidFill>
                  <a:schemeClr val="bg1"/>
                </a:solidFill>
              </a:defRPr>
            </a:lvl1pPr>
            <a:lvl2pPr marL="408180" indent="0">
              <a:buNone/>
              <a:defRPr sz="1600">
                <a:solidFill>
                  <a:srgbClr val="FFFFFF"/>
                </a:solidFill>
              </a:defRPr>
            </a:lvl2pPr>
            <a:lvl3pPr marL="816362" indent="0">
              <a:buNone/>
              <a:defRPr sz="1400">
                <a:solidFill>
                  <a:srgbClr val="FFFFFF"/>
                </a:solidFill>
              </a:defRPr>
            </a:lvl3pPr>
            <a:lvl4pPr marL="1224542" indent="0">
              <a:buNone/>
              <a:defRPr sz="600">
                <a:solidFill>
                  <a:schemeClr val="bg1"/>
                </a:solidFill>
              </a:defRPr>
            </a:lvl4pPr>
            <a:lvl5pPr marL="1632723" indent="0">
              <a:buNone/>
              <a:defRPr sz="600">
                <a:solidFill>
                  <a:schemeClr val="bg1"/>
                </a:solidFill>
              </a:defRPr>
            </a:lvl5pPr>
          </a:lstStyle>
          <a:p>
            <a:pPr lvl="0"/>
            <a:r>
              <a:rPr lang="en-US" dirty="0"/>
              <a:t>Click to edit Master text styles</a:t>
            </a:r>
          </a:p>
          <a:p>
            <a:pPr lvl="1"/>
            <a:endParaRPr lang="en-US" sz="1600" dirty="0"/>
          </a:p>
          <a:p>
            <a:pPr lvl="2"/>
            <a:endParaRPr lang="en-US" dirty="0"/>
          </a:p>
        </p:txBody>
      </p:sp>
      <p:sp>
        <p:nvSpPr>
          <p:cNvPr id="4" name="Picture Placeholder 3"/>
          <p:cNvSpPr>
            <a:spLocks noGrp="1"/>
          </p:cNvSpPr>
          <p:nvPr>
            <p:ph type="pic" sz="quarter" idx="14"/>
          </p:nvPr>
        </p:nvSpPr>
        <p:spPr>
          <a:xfrm>
            <a:off x="4745293" y="1443733"/>
            <a:ext cx="1923471" cy="3143928"/>
          </a:xfrm>
        </p:spPr>
        <p:txBody>
          <a:bodyPr anchor="ctr">
            <a:normAutofit/>
          </a:bodyPr>
          <a:lstStyle>
            <a:lvl1pPr marL="0" indent="0" algn="ctr">
              <a:buNone/>
              <a:defRPr sz="600">
                <a:solidFill>
                  <a:srgbClr val="FFFFFF"/>
                </a:solidFill>
                <a:latin typeface="Arial"/>
                <a:cs typeface="Arial"/>
              </a:defRPr>
            </a:lvl1pPr>
          </a:lstStyle>
          <a:p>
            <a:r>
              <a:rPr lang="en-US"/>
              <a:t>Click icon to add picture</a:t>
            </a:r>
            <a:endParaRPr lang="en-US" dirty="0"/>
          </a:p>
        </p:txBody>
      </p:sp>
      <p:sp>
        <p:nvSpPr>
          <p:cNvPr id="7" name="Text Placeholder 6"/>
          <p:cNvSpPr>
            <a:spLocks noGrp="1"/>
          </p:cNvSpPr>
          <p:nvPr>
            <p:ph type="body" sz="quarter" idx="15"/>
          </p:nvPr>
        </p:nvSpPr>
        <p:spPr>
          <a:xfrm>
            <a:off x="343257" y="942110"/>
            <a:ext cx="5014397" cy="303384"/>
          </a:xfrm>
        </p:spPr>
        <p:txBody>
          <a:bodyPr>
            <a:noAutofit/>
          </a:bodyPr>
          <a:lstStyle>
            <a:lvl1pPr marL="0" indent="0">
              <a:buNone/>
              <a:defRPr sz="1800" i="1">
                <a:solidFill>
                  <a:srgbClr val="FFFFFF"/>
                </a:solidFill>
                <a:latin typeface="Arial"/>
                <a:cs typeface="Arial"/>
              </a:defRPr>
            </a:lvl1pPr>
          </a:lstStyle>
          <a:p>
            <a:pPr lvl="0"/>
            <a:r>
              <a:rPr lang="en-US" dirty="0"/>
              <a:t>Click to edit Master text styles</a:t>
            </a:r>
          </a:p>
        </p:txBody>
      </p:sp>
      <p:sp>
        <p:nvSpPr>
          <p:cNvPr id="15" name="Slide Number Placeholder 14">
            <a:extLst>
              <a:ext uri="{FF2B5EF4-FFF2-40B4-BE49-F238E27FC236}">
                <a16:creationId xmlns="" xmlns:a16="http://schemas.microsoft.com/office/drawing/2014/main" id="{5F6BEB58-3CE9-41BE-B7E5-D8CF4A662E87}"/>
              </a:ext>
            </a:extLst>
          </p:cNvPr>
          <p:cNvSpPr>
            <a:spLocks noGrp="1"/>
          </p:cNvSpPr>
          <p:nvPr>
            <p:ph type="sldNum" sz="quarter" idx="18"/>
          </p:nvPr>
        </p:nvSpPr>
        <p:spPr/>
        <p:txBody>
          <a:bodyPr/>
          <a:lstStyle/>
          <a:p>
            <a:fld id="{2DE96EAB-BA9C-424E-B507-24E718D2C5A3}" type="slidenum">
              <a:rPr lang="en-US" smtClean="0"/>
              <a:pPr/>
              <a:t>‹#›</a:t>
            </a:fld>
            <a:endParaRPr lang="en-US" dirty="0"/>
          </a:p>
        </p:txBody>
      </p:sp>
      <p:grpSp>
        <p:nvGrpSpPr>
          <p:cNvPr id="14" name="Group 13">
            <a:extLst>
              <a:ext uri="{FF2B5EF4-FFF2-40B4-BE49-F238E27FC236}">
                <a16:creationId xmlns="" xmlns:a16="http://schemas.microsoft.com/office/drawing/2014/main" id="{8E0A12F7-8F33-44B7-8E18-7892211E14AD}"/>
              </a:ext>
            </a:extLst>
          </p:cNvPr>
          <p:cNvGrpSpPr/>
          <p:nvPr userDrawn="1"/>
        </p:nvGrpSpPr>
        <p:grpSpPr>
          <a:xfrm>
            <a:off x="134221" y="4666368"/>
            <a:ext cx="429982" cy="475633"/>
            <a:chOff x="134222" y="4667864"/>
            <a:chExt cx="476352" cy="475633"/>
          </a:xfrm>
        </p:grpSpPr>
        <p:sp>
          <p:nvSpPr>
            <p:cNvPr id="16" name="Arrow: Pentagon 1">
              <a:extLst>
                <a:ext uri="{FF2B5EF4-FFF2-40B4-BE49-F238E27FC236}">
                  <a16:creationId xmlns="" xmlns:a16="http://schemas.microsoft.com/office/drawing/2014/main" id="{D72F9E9B-179A-4DD1-BE1C-F425EF2BA1AE}"/>
                </a:ext>
              </a:extLst>
            </p:cNvPr>
            <p:cNvSpPr/>
            <p:nvPr userDrawn="1"/>
          </p:nvSpPr>
          <p:spPr>
            <a:xfrm rot="16200000">
              <a:off x="134581" y="4667505"/>
              <a:ext cx="475633" cy="476352"/>
            </a:xfrm>
            <a:custGeom>
              <a:avLst/>
              <a:gdLst>
                <a:gd name="connsiteX0" fmla="*/ 0 w 1439333"/>
                <a:gd name="connsiteY0" fmla="*/ 0 h 855133"/>
                <a:gd name="connsiteX1" fmla="*/ 867831 w 1439333"/>
                <a:gd name="connsiteY1" fmla="*/ 0 h 855133"/>
                <a:gd name="connsiteX2" fmla="*/ 1439333 w 1439333"/>
                <a:gd name="connsiteY2" fmla="*/ 427567 h 855133"/>
                <a:gd name="connsiteX3" fmla="*/ 867831 w 1439333"/>
                <a:gd name="connsiteY3" fmla="*/ 855133 h 855133"/>
                <a:gd name="connsiteX4" fmla="*/ 0 w 1439333"/>
                <a:gd name="connsiteY4" fmla="*/ 855133 h 855133"/>
                <a:gd name="connsiteX5" fmla="*/ 0 w 1439333"/>
                <a:gd name="connsiteY5" fmla="*/ 0 h 855133"/>
                <a:gd name="connsiteX0" fmla="*/ 0 w 867831"/>
                <a:gd name="connsiteY0" fmla="*/ 0 h 855133"/>
                <a:gd name="connsiteX1" fmla="*/ 867831 w 867831"/>
                <a:gd name="connsiteY1" fmla="*/ 0 h 855133"/>
                <a:gd name="connsiteX2" fmla="*/ 457199 w 867831"/>
                <a:gd name="connsiteY2" fmla="*/ 419101 h 855133"/>
                <a:gd name="connsiteX3" fmla="*/ 867831 w 867831"/>
                <a:gd name="connsiteY3" fmla="*/ 855133 h 855133"/>
                <a:gd name="connsiteX4" fmla="*/ 0 w 867831"/>
                <a:gd name="connsiteY4" fmla="*/ 855133 h 855133"/>
                <a:gd name="connsiteX5" fmla="*/ 0 w 867831"/>
                <a:gd name="connsiteY5" fmla="*/ 0 h 855133"/>
                <a:gd name="connsiteX0" fmla="*/ 0 w 867831"/>
                <a:gd name="connsiteY0" fmla="*/ 0 h 855133"/>
                <a:gd name="connsiteX1" fmla="*/ 867831 w 867831"/>
                <a:gd name="connsiteY1" fmla="*/ 0 h 855133"/>
                <a:gd name="connsiteX2" fmla="*/ 601133 w 867831"/>
                <a:gd name="connsiteY2" fmla="*/ 419101 h 855133"/>
                <a:gd name="connsiteX3" fmla="*/ 867831 w 867831"/>
                <a:gd name="connsiteY3" fmla="*/ 855133 h 855133"/>
                <a:gd name="connsiteX4" fmla="*/ 0 w 867831"/>
                <a:gd name="connsiteY4" fmla="*/ 855133 h 855133"/>
                <a:gd name="connsiteX5" fmla="*/ 0 w 867831"/>
                <a:gd name="connsiteY5" fmla="*/ 0 h 855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7831" h="855133">
                  <a:moveTo>
                    <a:pt x="0" y="0"/>
                  </a:moveTo>
                  <a:lnTo>
                    <a:pt x="867831" y="0"/>
                  </a:lnTo>
                  <a:lnTo>
                    <a:pt x="601133" y="419101"/>
                  </a:lnTo>
                  <a:lnTo>
                    <a:pt x="867831" y="855133"/>
                  </a:lnTo>
                  <a:lnTo>
                    <a:pt x="0" y="855133"/>
                  </a:lnTo>
                  <a:lnTo>
                    <a:pt x="0" y="0"/>
                  </a:lnTo>
                  <a:close/>
                </a:path>
              </a:pathLst>
            </a:custGeom>
            <a:solidFill>
              <a:srgbClr val="9B2C4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pic>
          <p:nvPicPr>
            <p:cNvPr id="17" name="Picture 16">
              <a:extLst>
                <a:ext uri="{FF2B5EF4-FFF2-40B4-BE49-F238E27FC236}">
                  <a16:creationId xmlns="" xmlns:a16="http://schemas.microsoft.com/office/drawing/2014/main" id="{669823C0-9392-4986-AE63-B182F44C688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4222" y="4830239"/>
              <a:ext cx="476352" cy="265404"/>
            </a:xfrm>
            <a:prstGeom prst="rect">
              <a:avLst/>
            </a:prstGeom>
          </p:spPr>
        </p:pic>
      </p:grpSp>
      <p:pic>
        <p:nvPicPr>
          <p:cNvPr id="20" name="Picture 19" descr="blocks.png">
            <a:extLst>
              <a:ext uri="{FF2B5EF4-FFF2-40B4-BE49-F238E27FC236}">
                <a16:creationId xmlns="" xmlns:a16="http://schemas.microsoft.com/office/drawing/2014/main" id="{3D8DC052-7AB5-458D-A110-9FA8898AAE6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rot="10800000" flipH="1" flipV="1">
            <a:off x="5645810" y="-541783"/>
            <a:ext cx="1265354" cy="2568888"/>
          </a:xfrm>
          <a:prstGeom prst="rect">
            <a:avLst/>
          </a:prstGeom>
        </p:spPr>
      </p:pic>
    </p:spTree>
    <p:extLst>
      <p:ext uri="{BB962C8B-B14F-4D97-AF65-F5344CB8AC3E}">
        <p14:creationId xmlns:p14="http://schemas.microsoft.com/office/powerpoint/2010/main" val="30425257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Blue Background">
    <p:spTree>
      <p:nvGrpSpPr>
        <p:cNvPr id="1" name=""/>
        <p:cNvGrpSpPr/>
        <p:nvPr/>
      </p:nvGrpSpPr>
      <p:grpSpPr>
        <a:xfrm>
          <a:off x="0" y="0"/>
          <a:ext cx="0" cy="0"/>
          <a:chOff x="0" y="0"/>
          <a:chExt cx="0" cy="0"/>
        </a:xfrm>
      </p:grpSpPr>
      <p:sp>
        <p:nvSpPr>
          <p:cNvPr id="12" name="Rectangle 11">
            <a:extLst>
              <a:ext uri="{FF2B5EF4-FFF2-40B4-BE49-F238E27FC236}">
                <a16:creationId xmlns="" xmlns:a16="http://schemas.microsoft.com/office/drawing/2014/main" id="{68E17F0F-7F40-40F1-BD74-29D39EB0922A}"/>
              </a:ext>
            </a:extLst>
          </p:cNvPr>
          <p:cNvSpPr/>
          <p:nvPr userDrawn="1"/>
        </p:nvSpPr>
        <p:spPr>
          <a:xfrm>
            <a:off x="1" y="-943"/>
            <a:ext cx="6858000" cy="5143500"/>
          </a:xfrm>
          <a:prstGeom prst="rect">
            <a:avLst/>
          </a:prstGeom>
          <a:solidFill>
            <a:srgbClr val="002E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dirty="0">
              <a:highlight>
                <a:srgbClr val="005A81"/>
              </a:highlight>
            </a:endParaRPr>
          </a:p>
        </p:txBody>
      </p:sp>
      <p:sp>
        <p:nvSpPr>
          <p:cNvPr id="11" name="Title 10"/>
          <p:cNvSpPr>
            <a:spLocks noGrp="1"/>
          </p:cNvSpPr>
          <p:nvPr>
            <p:ph type="title"/>
          </p:nvPr>
        </p:nvSpPr>
        <p:spPr>
          <a:xfrm>
            <a:off x="342900" y="205981"/>
            <a:ext cx="5372100" cy="718467"/>
          </a:xfrm>
        </p:spPr>
        <p:txBody>
          <a:bodyPr>
            <a:noAutofit/>
          </a:bodyPr>
          <a:lstStyle>
            <a:lvl1pPr algn="l">
              <a:lnSpc>
                <a:spcPct val="80000"/>
              </a:lnSpc>
              <a:defRPr sz="2800">
                <a:solidFill>
                  <a:schemeClr val="bg1"/>
                </a:solidFill>
                <a:latin typeface="Arial Black"/>
                <a:cs typeface="Arial Black"/>
              </a:defRPr>
            </a:lvl1pPr>
          </a:lstStyle>
          <a:p>
            <a:r>
              <a:rPr lang="en-US"/>
              <a:t>Click to edit Master title style</a:t>
            </a:r>
            <a:endParaRPr lang="en-US" dirty="0"/>
          </a:p>
        </p:txBody>
      </p:sp>
      <p:sp>
        <p:nvSpPr>
          <p:cNvPr id="5" name="Text Placeholder 4"/>
          <p:cNvSpPr>
            <a:spLocks noGrp="1"/>
          </p:cNvSpPr>
          <p:nvPr>
            <p:ph type="body" sz="quarter" idx="13"/>
          </p:nvPr>
        </p:nvSpPr>
        <p:spPr>
          <a:xfrm>
            <a:off x="343287" y="1443480"/>
            <a:ext cx="5973096" cy="3063285"/>
          </a:xfrm>
        </p:spPr>
        <p:txBody>
          <a:bodyPr numCol="1" spcCol="197266">
            <a:normAutofit/>
          </a:bodyPr>
          <a:lstStyle>
            <a:lvl1pPr marL="285750" indent="-285750">
              <a:lnSpc>
                <a:spcPct val="120000"/>
              </a:lnSpc>
              <a:buFont typeface="Arial" panose="020B0604020202020204" pitchFamily="34" charset="0"/>
              <a:buChar char="•"/>
              <a:defRPr sz="2000">
                <a:solidFill>
                  <a:schemeClr val="bg1"/>
                </a:solidFill>
              </a:defRPr>
            </a:lvl1pPr>
            <a:lvl2pPr marL="693930" indent="-285750">
              <a:buFont typeface="Arial" panose="020B0604020202020204" pitchFamily="34" charset="0"/>
              <a:buChar char="•"/>
              <a:defRPr sz="1600">
                <a:solidFill>
                  <a:srgbClr val="FFFFFF"/>
                </a:solidFill>
              </a:defRPr>
            </a:lvl2pPr>
            <a:lvl3pPr marL="1102112" indent="-285750">
              <a:buFont typeface="Arial" panose="020B0604020202020204" pitchFamily="34" charset="0"/>
              <a:buChar char="•"/>
              <a:defRPr sz="1400">
                <a:solidFill>
                  <a:srgbClr val="FFFFFF"/>
                </a:solidFill>
              </a:defRPr>
            </a:lvl3pPr>
            <a:lvl4pPr marL="1224542" indent="0">
              <a:buNone/>
              <a:defRPr sz="600">
                <a:solidFill>
                  <a:schemeClr val="bg1"/>
                </a:solidFill>
              </a:defRPr>
            </a:lvl4pPr>
            <a:lvl5pPr marL="1632723" indent="0">
              <a:buNone/>
              <a:defRPr sz="600">
                <a:solidFill>
                  <a:schemeClr val="bg1"/>
                </a:solidFill>
              </a:defRPr>
            </a:lvl5pPr>
          </a:lstStyle>
          <a:p>
            <a:pPr lvl="0"/>
            <a:r>
              <a:rPr lang="en-US" dirty="0"/>
              <a:t>Click to edit Master text styles</a:t>
            </a:r>
          </a:p>
          <a:p>
            <a:pPr lvl="1"/>
            <a:endParaRPr lang="en-US" sz="1600" dirty="0"/>
          </a:p>
          <a:p>
            <a:pPr lvl="2"/>
            <a:endParaRPr lang="en-US" dirty="0"/>
          </a:p>
        </p:txBody>
      </p:sp>
      <p:sp>
        <p:nvSpPr>
          <p:cNvPr id="7" name="Text Placeholder 6"/>
          <p:cNvSpPr>
            <a:spLocks noGrp="1"/>
          </p:cNvSpPr>
          <p:nvPr>
            <p:ph type="body" sz="quarter" idx="15"/>
          </p:nvPr>
        </p:nvSpPr>
        <p:spPr>
          <a:xfrm>
            <a:off x="343257" y="938306"/>
            <a:ext cx="5973096" cy="310414"/>
          </a:xfrm>
        </p:spPr>
        <p:txBody>
          <a:bodyPr>
            <a:noAutofit/>
          </a:bodyPr>
          <a:lstStyle>
            <a:lvl1pPr marL="0" indent="0">
              <a:buNone/>
              <a:defRPr sz="1800" i="1">
                <a:solidFill>
                  <a:srgbClr val="FFFFFF"/>
                </a:solidFill>
                <a:latin typeface="Arial"/>
                <a:cs typeface="Arial"/>
              </a:defRPr>
            </a:lvl1pPr>
          </a:lstStyle>
          <a:p>
            <a:pPr lvl="0"/>
            <a:r>
              <a:rPr lang="en-US"/>
              <a:t>Click to edit Master text styles</a:t>
            </a:r>
          </a:p>
        </p:txBody>
      </p:sp>
      <p:sp>
        <p:nvSpPr>
          <p:cNvPr id="9" name="Slide Number Placeholder 8">
            <a:extLst>
              <a:ext uri="{FF2B5EF4-FFF2-40B4-BE49-F238E27FC236}">
                <a16:creationId xmlns="" xmlns:a16="http://schemas.microsoft.com/office/drawing/2014/main" id="{71342A35-2D5B-4E77-9A57-A6E07E963268}"/>
              </a:ext>
            </a:extLst>
          </p:cNvPr>
          <p:cNvSpPr>
            <a:spLocks noGrp="1"/>
          </p:cNvSpPr>
          <p:nvPr>
            <p:ph type="sldNum" sz="quarter" idx="18"/>
          </p:nvPr>
        </p:nvSpPr>
        <p:spPr/>
        <p:txBody>
          <a:bodyPr/>
          <a:lstStyle/>
          <a:p>
            <a:fld id="{2DE96EAB-BA9C-424E-B507-24E718D2C5A3}" type="slidenum">
              <a:rPr lang="en-US" smtClean="0"/>
              <a:pPr/>
              <a:t>‹#›</a:t>
            </a:fld>
            <a:endParaRPr lang="en-US" dirty="0"/>
          </a:p>
        </p:txBody>
      </p:sp>
      <p:grpSp>
        <p:nvGrpSpPr>
          <p:cNvPr id="14" name="Group 13">
            <a:extLst>
              <a:ext uri="{FF2B5EF4-FFF2-40B4-BE49-F238E27FC236}">
                <a16:creationId xmlns="" xmlns:a16="http://schemas.microsoft.com/office/drawing/2014/main" id="{5134E05A-87B5-49DC-B40B-776533CD01CA}"/>
              </a:ext>
            </a:extLst>
          </p:cNvPr>
          <p:cNvGrpSpPr/>
          <p:nvPr userDrawn="1"/>
        </p:nvGrpSpPr>
        <p:grpSpPr>
          <a:xfrm>
            <a:off x="134221" y="4666368"/>
            <a:ext cx="429982" cy="475633"/>
            <a:chOff x="134222" y="4667864"/>
            <a:chExt cx="476352" cy="475633"/>
          </a:xfrm>
        </p:grpSpPr>
        <p:sp>
          <p:nvSpPr>
            <p:cNvPr id="18" name="Arrow: Pentagon 1">
              <a:extLst>
                <a:ext uri="{FF2B5EF4-FFF2-40B4-BE49-F238E27FC236}">
                  <a16:creationId xmlns="" xmlns:a16="http://schemas.microsoft.com/office/drawing/2014/main" id="{C71AA25B-507F-401F-A0CF-ABC70CCE628D}"/>
                </a:ext>
              </a:extLst>
            </p:cNvPr>
            <p:cNvSpPr/>
            <p:nvPr userDrawn="1"/>
          </p:nvSpPr>
          <p:spPr>
            <a:xfrm rot="16200000">
              <a:off x="134581" y="4667505"/>
              <a:ext cx="475633" cy="476352"/>
            </a:xfrm>
            <a:custGeom>
              <a:avLst/>
              <a:gdLst>
                <a:gd name="connsiteX0" fmla="*/ 0 w 1439333"/>
                <a:gd name="connsiteY0" fmla="*/ 0 h 855133"/>
                <a:gd name="connsiteX1" fmla="*/ 867831 w 1439333"/>
                <a:gd name="connsiteY1" fmla="*/ 0 h 855133"/>
                <a:gd name="connsiteX2" fmla="*/ 1439333 w 1439333"/>
                <a:gd name="connsiteY2" fmla="*/ 427567 h 855133"/>
                <a:gd name="connsiteX3" fmla="*/ 867831 w 1439333"/>
                <a:gd name="connsiteY3" fmla="*/ 855133 h 855133"/>
                <a:gd name="connsiteX4" fmla="*/ 0 w 1439333"/>
                <a:gd name="connsiteY4" fmla="*/ 855133 h 855133"/>
                <a:gd name="connsiteX5" fmla="*/ 0 w 1439333"/>
                <a:gd name="connsiteY5" fmla="*/ 0 h 855133"/>
                <a:gd name="connsiteX0" fmla="*/ 0 w 867831"/>
                <a:gd name="connsiteY0" fmla="*/ 0 h 855133"/>
                <a:gd name="connsiteX1" fmla="*/ 867831 w 867831"/>
                <a:gd name="connsiteY1" fmla="*/ 0 h 855133"/>
                <a:gd name="connsiteX2" fmla="*/ 457199 w 867831"/>
                <a:gd name="connsiteY2" fmla="*/ 419101 h 855133"/>
                <a:gd name="connsiteX3" fmla="*/ 867831 w 867831"/>
                <a:gd name="connsiteY3" fmla="*/ 855133 h 855133"/>
                <a:gd name="connsiteX4" fmla="*/ 0 w 867831"/>
                <a:gd name="connsiteY4" fmla="*/ 855133 h 855133"/>
                <a:gd name="connsiteX5" fmla="*/ 0 w 867831"/>
                <a:gd name="connsiteY5" fmla="*/ 0 h 855133"/>
                <a:gd name="connsiteX0" fmla="*/ 0 w 867831"/>
                <a:gd name="connsiteY0" fmla="*/ 0 h 855133"/>
                <a:gd name="connsiteX1" fmla="*/ 867831 w 867831"/>
                <a:gd name="connsiteY1" fmla="*/ 0 h 855133"/>
                <a:gd name="connsiteX2" fmla="*/ 601133 w 867831"/>
                <a:gd name="connsiteY2" fmla="*/ 419101 h 855133"/>
                <a:gd name="connsiteX3" fmla="*/ 867831 w 867831"/>
                <a:gd name="connsiteY3" fmla="*/ 855133 h 855133"/>
                <a:gd name="connsiteX4" fmla="*/ 0 w 867831"/>
                <a:gd name="connsiteY4" fmla="*/ 855133 h 855133"/>
                <a:gd name="connsiteX5" fmla="*/ 0 w 867831"/>
                <a:gd name="connsiteY5" fmla="*/ 0 h 855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7831" h="855133">
                  <a:moveTo>
                    <a:pt x="0" y="0"/>
                  </a:moveTo>
                  <a:lnTo>
                    <a:pt x="867831" y="0"/>
                  </a:lnTo>
                  <a:lnTo>
                    <a:pt x="601133" y="419101"/>
                  </a:lnTo>
                  <a:lnTo>
                    <a:pt x="867831" y="855133"/>
                  </a:lnTo>
                  <a:lnTo>
                    <a:pt x="0" y="855133"/>
                  </a:lnTo>
                  <a:lnTo>
                    <a:pt x="0" y="0"/>
                  </a:lnTo>
                  <a:close/>
                </a:path>
              </a:pathLst>
            </a:custGeom>
            <a:solidFill>
              <a:srgbClr val="9B2C4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pic>
          <p:nvPicPr>
            <p:cNvPr id="19" name="Picture 18">
              <a:extLst>
                <a:ext uri="{FF2B5EF4-FFF2-40B4-BE49-F238E27FC236}">
                  <a16:creationId xmlns="" xmlns:a16="http://schemas.microsoft.com/office/drawing/2014/main" id="{BE589DBA-C0B9-414D-97AF-E584C53E6D5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4222" y="4830239"/>
              <a:ext cx="476352" cy="265404"/>
            </a:xfrm>
            <a:prstGeom prst="rect">
              <a:avLst/>
            </a:prstGeom>
          </p:spPr>
        </p:pic>
      </p:grpSp>
      <p:pic>
        <p:nvPicPr>
          <p:cNvPr id="20" name="Picture 19" descr="blocks.png">
            <a:extLst>
              <a:ext uri="{FF2B5EF4-FFF2-40B4-BE49-F238E27FC236}">
                <a16:creationId xmlns="" xmlns:a16="http://schemas.microsoft.com/office/drawing/2014/main" id="{5B9D62AD-78DE-4255-A10D-D92388BE5D7D}"/>
              </a:ext>
            </a:extLst>
          </p:cNvPr>
          <p:cNvPicPr>
            <a:picLocks noChangeAspect="1"/>
          </p:cNvPicPr>
          <p:nvPr userDrawn="1"/>
        </p:nvPicPr>
        <p:blipFill rotWithShape="1">
          <a:blip r:embed="rId3" cstate="print">
            <a:alphaModFix amt="50000"/>
            <a:extLst>
              <a:ext uri="{28A0092B-C50C-407E-A947-70E740481C1C}">
                <a14:useLocalDpi xmlns:a14="http://schemas.microsoft.com/office/drawing/2010/main"/>
              </a:ext>
            </a:extLst>
          </a:blip>
          <a:srcRect/>
          <a:stretch/>
        </p:blipFill>
        <p:spPr>
          <a:xfrm rot="5400000" flipH="1" flipV="1">
            <a:off x="5910315" y="-214670"/>
            <a:ext cx="764490" cy="1280226"/>
          </a:xfrm>
          <a:prstGeom prst="rect">
            <a:avLst/>
          </a:prstGeom>
        </p:spPr>
      </p:pic>
    </p:spTree>
    <p:extLst>
      <p:ext uri="{BB962C8B-B14F-4D97-AF65-F5344CB8AC3E}">
        <p14:creationId xmlns:p14="http://schemas.microsoft.com/office/powerpoint/2010/main" val="15615181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Blue Background">
    <p:spTree>
      <p:nvGrpSpPr>
        <p:cNvPr id="1" name=""/>
        <p:cNvGrpSpPr/>
        <p:nvPr/>
      </p:nvGrpSpPr>
      <p:grpSpPr>
        <a:xfrm>
          <a:off x="0" y="0"/>
          <a:ext cx="0" cy="0"/>
          <a:chOff x="0" y="0"/>
          <a:chExt cx="0" cy="0"/>
        </a:xfrm>
      </p:grpSpPr>
      <p:sp>
        <p:nvSpPr>
          <p:cNvPr id="12" name="Rectangle 11">
            <a:extLst>
              <a:ext uri="{FF2B5EF4-FFF2-40B4-BE49-F238E27FC236}">
                <a16:creationId xmlns="" xmlns:a16="http://schemas.microsoft.com/office/drawing/2014/main" id="{4954901E-8BFB-4D8D-A8F8-13D9B48F4EE9}"/>
              </a:ext>
            </a:extLst>
          </p:cNvPr>
          <p:cNvSpPr/>
          <p:nvPr userDrawn="1"/>
        </p:nvSpPr>
        <p:spPr>
          <a:xfrm>
            <a:off x="1" y="-943"/>
            <a:ext cx="6858000" cy="5143500"/>
          </a:xfrm>
          <a:prstGeom prst="rect">
            <a:avLst/>
          </a:prstGeom>
          <a:solidFill>
            <a:srgbClr val="002E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dirty="0">
              <a:highlight>
                <a:srgbClr val="005A81"/>
              </a:highlight>
            </a:endParaRPr>
          </a:p>
        </p:txBody>
      </p:sp>
      <p:sp>
        <p:nvSpPr>
          <p:cNvPr id="11" name="Title 10"/>
          <p:cNvSpPr>
            <a:spLocks noGrp="1"/>
          </p:cNvSpPr>
          <p:nvPr>
            <p:ph type="title"/>
          </p:nvPr>
        </p:nvSpPr>
        <p:spPr>
          <a:xfrm>
            <a:off x="342900" y="205981"/>
            <a:ext cx="5379474" cy="718467"/>
          </a:xfrm>
        </p:spPr>
        <p:txBody>
          <a:bodyPr>
            <a:noAutofit/>
          </a:bodyPr>
          <a:lstStyle>
            <a:lvl1pPr algn="l">
              <a:lnSpc>
                <a:spcPct val="80000"/>
              </a:lnSpc>
              <a:defRPr sz="2800">
                <a:solidFill>
                  <a:schemeClr val="bg1"/>
                </a:solidFill>
                <a:latin typeface="Arial Black"/>
                <a:cs typeface="Arial Black"/>
              </a:defRPr>
            </a:lvl1pPr>
          </a:lstStyle>
          <a:p>
            <a:r>
              <a:rPr lang="en-US" dirty="0"/>
              <a:t>Click to edit Master title style</a:t>
            </a:r>
          </a:p>
        </p:txBody>
      </p:sp>
      <p:sp>
        <p:nvSpPr>
          <p:cNvPr id="5" name="Text Placeholder 4"/>
          <p:cNvSpPr>
            <a:spLocks noGrp="1"/>
          </p:cNvSpPr>
          <p:nvPr>
            <p:ph type="body" sz="quarter" idx="13"/>
          </p:nvPr>
        </p:nvSpPr>
        <p:spPr>
          <a:xfrm>
            <a:off x="342901" y="1440959"/>
            <a:ext cx="2826159" cy="3063285"/>
          </a:xfrm>
        </p:spPr>
        <p:txBody>
          <a:bodyPr numCol="1" spcCol="197266">
            <a:normAutofit/>
          </a:bodyPr>
          <a:lstStyle>
            <a:lvl1pPr marL="285750" indent="-285750">
              <a:lnSpc>
                <a:spcPct val="120000"/>
              </a:lnSpc>
              <a:buFont typeface="Arial" panose="020B0604020202020204" pitchFamily="34" charset="0"/>
              <a:buChar char="•"/>
              <a:defRPr sz="1800">
                <a:solidFill>
                  <a:schemeClr val="bg1"/>
                </a:solidFill>
              </a:defRPr>
            </a:lvl1pPr>
            <a:lvl2pPr marL="408180" indent="0">
              <a:buNone/>
              <a:defRPr sz="1600">
                <a:solidFill>
                  <a:srgbClr val="FFFFFF"/>
                </a:solidFill>
              </a:defRPr>
            </a:lvl2pPr>
            <a:lvl3pPr marL="816362" indent="0">
              <a:buNone/>
              <a:defRPr sz="1400">
                <a:solidFill>
                  <a:srgbClr val="FFFFFF"/>
                </a:solidFill>
              </a:defRPr>
            </a:lvl3pPr>
            <a:lvl4pPr marL="1224542" indent="0">
              <a:buNone/>
              <a:defRPr sz="600">
                <a:solidFill>
                  <a:schemeClr val="bg1"/>
                </a:solidFill>
              </a:defRPr>
            </a:lvl4pPr>
            <a:lvl5pPr marL="1632723" indent="0">
              <a:buNone/>
              <a:defRPr sz="600">
                <a:solidFill>
                  <a:schemeClr val="bg1"/>
                </a:solidFill>
              </a:defRPr>
            </a:lvl5pPr>
          </a:lstStyle>
          <a:p>
            <a:pPr lvl="0"/>
            <a:r>
              <a:rPr lang="en-US" dirty="0"/>
              <a:t>Click to edit Master text styles</a:t>
            </a:r>
          </a:p>
          <a:p>
            <a:pPr lvl="1"/>
            <a:endParaRPr lang="en-US" sz="1600" dirty="0"/>
          </a:p>
          <a:p>
            <a:pPr lvl="2"/>
            <a:endParaRPr lang="en-US" dirty="0"/>
          </a:p>
        </p:txBody>
      </p:sp>
      <p:sp>
        <p:nvSpPr>
          <p:cNvPr id="7" name="Text Placeholder 6"/>
          <p:cNvSpPr>
            <a:spLocks noGrp="1"/>
          </p:cNvSpPr>
          <p:nvPr>
            <p:ph type="body" sz="quarter" idx="15"/>
          </p:nvPr>
        </p:nvSpPr>
        <p:spPr>
          <a:xfrm>
            <a:off x="343257" y="938306"/>
            <a:ext cx="5973096" cy="310414"/>
          </a:xfrm>
        </p:spPr>
        <p:txBody>
          <a:bodyPr>
            <a:noAutofit/>
          </a:bodyPr>
          <a:lstStyle>
            <a:lvl1pPr marL="0" indent="0">
              <a:buNone/>
              <a:defRPr sz="1800" i="1">
                <a:solidFill>
                  <a:srgbClr val="FFFFFF"/>
                </a:solidFill>
                <a:latin typeface="Arial"/>
                <a:cs typeface="Arial"/>
              </a:defRPr>
            </a:lvl1pPr>
          </a:lstStyle>
          <a:p>
            <a:pPr lvl="0"/>
            <a:r>
              <a:rPr lang="en-US"/>
              <a:t>Click to edit Master text styles</a:t>
            </a:r>
          </a:p>
        </p:txBody>
      </p:sp>
      <p:sp>
        <p:nvSpPr>
          <p:cNvPr id="14" name="Text Placeholder 4">
            <a:extLst>
              <a:ext uri="{FF2B5EF4-FFF2-40B4-BE49-F238E27FC236}">
                <a16:creationId xmlns="" xmlns:a16="http://schemas.microsoft.com/office/drawing/2014/main" id="{4B26C58B-0000-4238-BB40-E8B934AFC9F9}"/>
              </a:ext>
            </a:extLst>
          </p:cNvPr>
          <p:cNvSpPr>
            <a:spLocks noGrp="1"/>
          </p:cNvSpPr>
          <p:nvPr>
            <p:ph type="body" sz="quarter" idx="16"/>
          </p:nvPr>
        </p:nvSpPr>
        <p:spPr>
          <a:xfrm>
            <a:off x="3490194" y="1440959"/>
            <a:ext cx="2826159" cy="3063285"/>
          </a:xfrm>
        </p:spPr>
        <p:txBody>
          <a:bodyPr numCol="1" spcCol="197266">
            <a:normAutofit/>
          </a:bodyPr>
          <a:lstStyle>
            <a:lvl1pPr marL="285750" indent="-285750">
              <a:lnSpc>
                <a:spcPct val="120000"/>
              </a:lnSpc>
              <a:buFont typeface="Arial" panose="020B0604020202020204" pitchFamily="34" charset="0"/>
              <a:buChar char="•"/>
              <a:defRPr sz="1800">
                <a:solidFill>
                  <a:schemeClr val="bg1"/>
                </a:solidFill>
              </a:defRPr>
            </a:lvl1pPr>
            <a:lvl2pPr marL="408180" indent="0">
              <a:buNone/>
              <a:defRPr sz="1600">
                <a:solidFill>
                  <a:srgbClr val="FFFFFF"/>
                </a:solidFill>
              </a:defRPr>
            </a:lvl2pPr>
            <a:lvl3pPr marL="816362" indent="0">
              <a:buNone/>
              <a:defRPr sz="1400">
                <a:solidFill>
                  <a:srgbClr val="FFFFFF"/>
                </a:solidFill>
              </a:defRPr>
            </a:lvl3pPr>
            <a:lvl4pPr marL="1224542" indent="0">
              <a:buNone/>
              <a:defRPr sz="600">
                <a:solidFill>
                  <a:schemeClr val="bg1"/>
                </a:solidFill>
              </a:defRPr>
            </a:lvl4pPr>
            <a:lvl5pPr marL="1632723" indent="0">
              <a:buNone/>
              <a:defRPr sz="600">
                <a:solidFill>
                  <a:schemeClr val="bg1"/>
                </a:solidFill>
              </a:defRPr>
            </a:lvl5pPr>
          </a:lstStyle>
          <a:p>
            <a:pPr lvl="0"/>
            <a:r>
              <a:rPr lang="en-US" dirty="0"/>
              <a:t>Click to edit Master text styles</a:t>
            </a:r>
          </a:p>
          <a:p>
            <a:pPr lvl="1"/>
            <a:endParaRPr lang="en-US" sz="1600" dirty="0"/>
          </a:p>
          <a:p>
            <a:pPr lvl="2"/>
            <a:endParaRPr lang="en-US" dirty="0"/>
          </a:p>
        </p:txBody>
      </p:sp>
      <p:sp>
        <p:nvSpPr>
          <p:cNvPr id="6" name="Slide Number Placeholder 5">
            <a:extLst>
              <a:ext uri="{FF2B5EF4-FFF2-40B4-BE49-F238E27FC236}">
                <a16:creationId xmlns="" xmlns:a16="http://schemas.microsoft.com/office/drawing/2014/main" id="{F7AA782D-C9C2-4B8C-89B5-E378C6A79C51}"/>
              </a:ext>
            </a:extLst>
          </p:cNvPr>
          <p:cNvSpPr>
            <a:spLocks noGrp="1"/>
          </p:cNvSpPr>
          <p:nvPr>
            <p:ph type="sldNum" sz="quarter" idx="19"/>
          </p:nvPr>
        </p:nvSpPr>
        <p:spPr/>
        <p:txBody>
          <a:bodyPr/>
          <a:lstStyle/>
          <a:p>
            <a:fld id="{2DE96EAB-BA9C-424E-B507-24E718D2C5A3}" type="slidenum">
              <a:rPr lang="en-US" smtClean="0"/>
              <a:pPr/>
              <a:t>‹#›</a:t>
            </a:fld>
            <a:endParaRPr lang="en-US" dirty="0"/>
          </a:p>
        </p:txBody>
      </p:sp>
      <p:grpSp>
        <p:nvGrpSpPr>
          <p:cNvPr id="15" name="Group 14">
            <a:extLst>
              <a:ext uri="{FF2B5EF4-FFF2-40B4-BE49-F238E27FC236}">
                <a16:creationId xmlns="" xmlns:a16="http://schemas.microsoft.com/office/drawing/2014/main" id="{2CF7C468-7268-4193-9350-405B60E87532}"/>
              </a:ext>
            </a:extLst>
          </p:cNvPr>
          <p:cNvGrpSpPr/>
          <p:nvPr userDrawn="1"/>
        </p:nvGrpSpPr>
        <p:grpSpPr>
          <a:xfrm>
            <a:off x="134221" y="4666368"/>
            <a:ext cx="429982" cy="475633"/>
            <a:chOff x="134222" y="4667864"/>
            <a:chExt cx="476352" cy="475633"/>
          </a:xfrm>
        </p:grpSpPr>
        <p:sp>
          <p:nvSpPr>
            <p:cNvPr id="19" name="Arrow: Pentagon 1">
              <a:extLst>
                <a:ext uri="{FF2B5EF4-FFF2-40B4-BE49-F238E27FC236}">
                  <a16:creationId xmlns="" xmlns:a16="http://schemas.microsoft.com/office/drawing/2014/main" id="{6869D981-F048-4AAB-AE66-E1BDA2EF7AE8}"/>
                </a:ext>
              </a:extLst>
            </p:cNvPr>
            <p:cNvSpPr/>
            <p:nvPr userDrawn="1"/>
          </p:nvSpPr>
          <p:spPr>
            <a:xfrm rot="16200000">
              <a:off x="134581" y="4667505"/>
              <a:ext cx="475633" cy="476352"/>
            </a:xfrm>
            <a:custGeom>
              <a:avLst/>
              <a:gdLst>
                <a:gd name="connsiteX0" fmla="*/ 0 w 1439333"/>
                <a:gd name="connsiteY0" fmla="*/ 0 h 855133"/>
                <a:gd name="connsiteX1" fmla="*/ 867831 w 1439333"/>
                <a:gd name="connsiteY1" fmla="*/ 0 h 855133"/>
                <a:gd name="connsiteX2" fmla="*/ 1439333 w 1439333"/>
                <a:gd name="connsiteY2" fmla="*/ 427567 h 855133"/>
                <a:gd name="connsiteX3" fmla="*/ 867831 w 1439333"/>
                <a:gd name="connsiteY3" fmla="*/ 855133 h 855133"/>
                <a:gd name="connsiteX4" fmla="*/ 0 w 1439333"/>
                <a:gd name="connsiteY4" fmla="*/ 855133 h 855133"/>
                <a:gd name="connsiteX5" fmla="*/ 0 w 1439333"/>
                <a:gd name="connsiteY5" fmla="*/ 0 h 855133"/>
                <a:gd name="connsiteX0" fmla="*/ 0 w 867831"/>
                <a:gd name="connsiteY0" fmla="*/ 0 h 855133"/>
                <a:gd name="connsiteX1" fmla="*/ 867831 w 867831"/>
                <a:gd name="connsiteY1" fmla="*/ 0 h 855133"/>
                <a:gd name="connsiteX2" fmla="*/ 457199 w 867831"/>
                <a:gd name="connsiteY2" fmla="*/ 419101 h 855133"/>
                <a:gd name="connsiteX3" fmla="*/ 867831 w 867831"/>
                <a:gd name="connsiteY3" fmla="*/ 855133 h 855133"/>
                <a:gd name="connsiteX4" fmla="*/ 0 w 867831"/>
                <a:gd name="connsiteY4" fmla="*/ 855133 h 855133"/>
                <a:gd name="connsiteX5" fmla="*/ 0 w 867831"/>
                <a:gd name="connsiteY5" fmla="*/ 0 h 855133"/>
                <a:gd name="connsiteX0" fmla="*/ 0 w 867831"/>
                <a:gd name="connsiteY0" fmla="*/ 0 h 855133"/>
                <a:gd name="connsiteX1" fmla="*/ 867831 w 867831"/>
                <a:gd name="connsiteY1" fmla="*/ 0 h 855133"/>
                <a:gd name="connsiteX2" fmla="*/ 601133 w 867831"/>
                <a:gd name="connsiteY2" fmla="*/ 419101 h 855133"/>
                <a:gd name="connsiteX3" fmla="*/ 867831 w 867831"/>
                <a:gd name="connsiteY3" fmla="*/ 855133 h 855133"/>
                <a:gd name="connsiteX4" fmla="*/ 0 w 867831"/>
                <a:gd name="connsiteY4" fmla="*/ 855133 h 855133"/>
                <a:gd name="connsiteX5" fmla="*/ 0 w 867831"/>
                <a:gd name="connsiteY5" fmla="*/ 0 h 855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7831" h="855133">
                  <a:moveTo>
                    <a:pt x="0" y="0"/>
                  </a:moveTo>
                  <a:lnTo>
                    <a:pt x="867831" y="0"/>
                  </a:lnTo>
                  <a:lnTo>
                    <a:pt x="601133" y="419101"/>
                  </a:lnTo>
                  <a:lnTo>
                    <a:pt x="867831" y="855133"/>
                  </a:lnTo>
                  <a:lnTo>
                    <a:pt x="0" y="855133"/>
                  </a:lnTo>
                  <a:lnTo>
                    <a:pt x="0" y="0"/>
                  </a:lnTo>
                  <a:close/>
                </a:path>
              </a:pathLst>
            </a:custGeom>
            <a:solidFill>
              <a:srgbClr val="9B2C4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pic>
          <p:nvPicPr>
            <p:cNvPr id="20" name="Picture 19">
              <a:extLst>
                <a:ext uri="{FF2B5EF4-FFF2-40B4-BE49-F238E27FC236}">
                  <a16:creationId xmlns="" xmlns:a16="http://schemas.microsoft.com/office/drawing/2014/main" id="{33B2F0D4-DBA8-4645-9DDA-59FDC73DEE4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4222" y="4830239"/>
              <a:ext cx="476352" cy="265404"/>
            </a:xfrm>
            <a:prstGeom prst="rect">
              <a:avLst/>
            </a:prstGeom>
          </p:spPr>
        </p:pic>
      </p:grpSp>
      <p:pic>
        <p:nvPicPr>
          <p:cNvPr id="21" name="Picture 20" descr="blocks.png">
            <a:extLst>
              <a:ext uri="{FF2B5EF4-FFF2-40B4-BE49-F238E27FC236}">
                <a16:creationId xmlns="" xmlns:a16="http://schemas.microsoft.com/office/drawing/2014/main" id="{A24AFC86-D829-4C08-BEBC-8620C6F5B090}"/>
              </a:ext>
            </a:extLst>
          </p:cNvPr>
          <p:cNvPicPr>
            <a:picLocks noChangeAspect="1"/>
          </p:cNvPicPr>
          <p:nvPr userDrawn="1"/>
        </p:nvPicPr>
        <p:blipFill rotWithShape="1">
          <a:blip r:embed="rId3" cstate="print">
            <a:alphaModFix amt="50000"/>
            <a:extLst>
              <a:ext uri="{28A0092B-C50C-407E-A947-70E740481C1C}">
                <a14:useLocalDpi xmlns:a14="http://schemas.microsoft.com/office/drawing/2010/main"/>
              </a:ext>
            </a:extLst>
          </a:blip>
          <a:srcRect/>
          <a:stretch/>
        </p:blipFill>
        <p:spPr>
          <a:xfrm rot="5400000" flipH="1" flipV="1">
            <a:off x="5910315" y="-214670"/>
            <a:ext cx="764490" cy="1280226"/>
          </a:xfrm>
          <a:prstGeom prst="rect">
            <a:avLst/>
          </a:prstGeom>
        </p:spPr>
      </p:pic>
    </p:spTree>
    <p:extLst>
      <p:ext uri="{BB962C8B-B14F-4D97-AF65-F5344CB8AC3E}">
        <p14:creationId xmlns:p14="http://schemas.microsoft.com/office/powerpoint/2010/main" val="19139135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tone Background">
    <p:spTree>
      <p:nvGrpSpPr>
        <p:cNvPr id="1" name=""/>
        <p:cNvGrpSpPr/>
        <p:nvPr/>
      </p:nvGrpSpPr>
      <p:grpSpPr>
        <a:xfrm>
          <a:off x="0" y="0"/>
          <a:ext cx="0" cy="0"/>
          <a:chOff x="0" y="0"/>
          <a:chExt cx="0" cy="0"/>
        </a:xfrm>
      </p:grpSpPr>
      <p:sp>
        <p:nvSpPr>
          <p:cNvPr id="11" name="Title 10"/>
          <p:cNvSpPr>
            <a:spLocks noGrp="1"/>
          </p:cNvSpPr>
          <p:nvPr>
            <p:ph type="title"/>
          </p:nvPr>
        </p:nvSpPr>
        <p:spPr>
          <a:xfrm>
            <a:off x="342900" y="205981"/>
            <a:ext cx="5265174" cy="725497"/>
          </a:xfrm>
        </p:spPr>
        <p:txBody>
          <a:bodyPr>
            <a:noAutofit/>
          </a:bodyPr>
          <a:lstStyle>
            <a:lvl1pPr algn="l">
              <a:lnSpc>
                <a:spcPct val="80000"/>
              </a:lnSpc>
              <a:defRPr sz="2800">
                <a:solidFill>
                  <a:srgbClr val="17376D"/>
                </a:solidFill>
                <a:latin typeface="Arial Black"/>
                <a:cs typeface="Arial Black"/>
              </a:defRPr>
            </a:lvl1pPr>
          </a:lstStyle>
          <a:p>
            <a:r>
              <a:rPr lang="en-US" dirty="0"/>
              <a:t>Click to edit Master title style</a:t>
            </a:r>
          </a:p>
        </p:txBody>
      </p:sp>
      <p:sp>
        <p:nvSpPr>
          <p:cNvPr id="7" name="Text Placeholder 6"/>
          <p:cNvSpPr>
            <a:spLocks noGrp="1"/>
          </p:cNvSpPr>
          <p:nvPr>
            <p:ph type="body" sz="quarter" idx="16"/>
          </p:nvPr>
        </p:nvSpPr>
        <p:spPr>
          <a:xfrm>
            <a:off x="343257" y="940370"/>
            <a:ext cx="5265324" cy="303384"/>
          </a:xfrm>
        </p:spPr>
        <p:txBody>
          <a:bodyPr>
            <a:noAutofit/>
          </a:bodyPr>
          <a:lstStyle>
            <a:lvl1pPr marL="0" indent="0">
              <a:buNone/>
              <a:defRPr sz="1800" i="1">
                <a:solidFill>
                  <a:srgbClr val="139D8E"/>
                </a:solidFill>
                <a:latin typeface="Arial"/>
                <a:cs typeface="Arial"/>
              </a:defRPr>
            </a:lvl1pPr>
            <a:lvl2pPr marL="408180" indent="0">
              <a:buNone/>
              <a:defRPr sz="1400">
                <a:latin typeface="Arial"/>
                <a:cs typeface="Arial"/>
              </a:defRPr>
            </a:lvl2pPr>
            <a:lvl3pPr marL="816362" indent="0">
              <a:buNone/>
              <a:defRPr sz="1400">
                <a:latin typeface="Arial"/>
                <a:cs typeface="Arial"/>
              </a:defRPr>
            </a:lvl3pPr>
            <a:lvl4pPr marL="1224542" indent="0">
              <a:buNone/>
              <a:defRPr sz="1400">
                <a:latin typeface="Arial"/>
                <a:cs typeface="Arial"/>
              </a:defRPr>
            </a:lvl4pPr>
            <a:lvl5pPr marL="1632723" indent="0">
              <a:buNone/>
              <a:defRPr sz="1400">
                <a:latin typeface="Arial"/>
                <a:cs typeface="Arial"/>
              </a:defRPr>
            </a:lvl5pPr>
          </a:lstStyle>
          <a:p>
            <a:pPr lvl="0"/>
            <a:r>
              <a:rPr lang="en-US" dirty="0"/>
              <a:t>Click to edit Master text styles</a:t>
            </a:r>
          </a:p>
        </p:txBody>
      </p:sp>
      <p:sp>
        <p:nvSpPr>
          <p:cNvPr id="10" name="Text Placeholder 4">
            <a:extLst>
              <a:ext uri="{FF2B5EF4-FFF2-40B4-BE49-F238E27FC236}">
                <a16:creationId xmlns="" xmlns:a16="http://schemas.microsoft.com/office/drawing/2014/main" id="{0028DB4A-CC22-477B-8A6C-820FE74B1322}"/>
              </a:ext>
            </a:extLst>
          </p:cNvPr>
          <p:cNvSpPr>
            <a:spLocks noGrp="1"/>
          </p:cNvSpPr>
          <p:nvPr>
            <p:ph type="body" sz="quarter" idx="13"/>
          </p:nvPr>
        </p:nvSpPr>
        <p:spPr>
          <a:xfrm>
            <a:off x="343257" y="1443733"/>
            <a:ext cx="4158689" cy="3143928"/>
          </a:xfrm>
        </p:spPr>
        <p:txBody>
          <a:bodyPr numCol="1" spcCol="197266">
            <a:normAutofit/>
          </a:bodyPr>
          <a:lstStyle>
            <a:lvl1pPr marL="0" indent="0">
              <a:lnSpc>
                <a:spcPct val="120000"/>
              </a:lnSpc>
              <a:buNone/>
              <a:defRPr lang="en-US" sz="1800" kern="1200" dirty="0" smtClean="0">
                <a:solidFill>
                  <a:schemeClr val="tx1">
                    <a:lumMod val="75000"/>
                    <a:lumOff val="25000"/>
                  </a:schemeClr>
                </a:solidFill>
                <a:latin typeface="+mn-lt"/>
                <a:ea typeface="+mn-ea"/>
                <a:cs typeface="+mn-cs"/>
              </a:defRPr>
            </a:lvl1pPr>
            <a:lvl2pPr marL="408180" indent="0">
              <a:buNone/>
              <a:defRPr sz="1600">
                <a:solidFill>
                  <a:schemeClr val="tx1">
                    <a:lumMod val="65000"/>
                    <a:lumOff val="35000"/>
                  </a:schemeClr>
                </a:solidFill>
              </a:defRPr>
            </a:lvl2pPr>
            <a:lvl3pPr marL="816362" indent="0">
              <a:buNone/>
              <a:defRPr sz="1400">
                <a:solidFill>
                  <a:schemeClr val="tx1">
                    <a:lumMod val="65000"/>
                    <a:lumOff val="35000"/>
                  </a:schemeClr>
                </a:solidFill>
              </a:defRPr>
            </a:lvl3pPr>
            <a:lvl4pPr marL="1224542" indent="0">
              <a:buNone/>
              <a:defRPr sz="600">
                <a:solidFill>
                  <a:schemeClr val="bg1"/>
                </a:solidFill>
              </a:defRPr>
            </a:lvl4pPr>
            <a:lvl5pPr marL="1632723" indent="0">
              <a:buNone/>
              <a:defRPr sz="600">
                <a:solidFill>
                  <a:schemeClr val="bg1"/>
                </a:solidFill>
              </a:defRPr>
            </a:lvl5pPr>
          </a:lstStyle>
          <a:p>
            <a:pPr lvl="0"/>
            <a:r>
              <a:rPr lang="en-US" dirty="0"/>
              <a:t>Click to edit Master text styles</a:t>
            </a:r>
          </a:p>
          <a:p>
            <a:pPr lvl="1"/>
            <a:endParaRPr lang="en-US" sz="1600" dirty="0"/>
          </a:p>
          <a:p>
            <a:pPr lvl="2"/>
            <a:endParaRPr lang="en-US" dirty="0"/>
          </a:p>
        </p:txBody>
      </p:sp>
      <p:sp>
        <p:nvSpPr>
          <p:cNvPr id="12" name="Picture Placeholder 3">
            <a:extLst>
              <a:ext uri="{FF2B5EF4-FFF2-40B4-BE49-F238E27FC236}">
                <a16:creationId xmlns="" xmlns:a16="http://schemas.microsoft.com/office/drawing/2014/main" id="{0F40378C-70C8-4998-91D3-30ADD91D51AD}"/>
              </a:ext>
            </a:extLst>
          </p:cNvPr>
          <p:cNvSpPr>
            <a:spLocks noGrp="1"/>
          </p:cNvSpPr>
          <p:nvPr>
            <p:ph type="pic" sz="quarter" idx="14"/>
          </p:nvPr>
        </p:nvSpPr>
        <p:spPr>
          <a:xfrm>
            <a:off x="4745293" y="1443733"/>
            <a:ext cx="1923471" cy="3143928"/>
          </a:xfrm>
        </p:spPr>
        <p:txBody>
          <a:bodyPr anchor="ctr">
            <a:normAutofit/>
          </a:bodyPr>
          <a:lstStyle>
            <a:lvl1pPr marL="0" indent="0" algn="ctr">
              <a:buNone/>
              <a:defRPr sz="600">
                <a:solidFill>
                  <a:srgbClr val="FFFFFF"/>
                </a:solidFill>
                <a:latin typeface="Arial"/>
                <a:cs typeface="Arial"/>
              </a:defRPr>
            </a:lvl1pPr>
          </a:lstStyle>
          <a:p>
            <a:r>
              <a:rPr lang="en-US"/>
              <a:t>Click icon to add picture</a:t>
            </a:r>
            <a:endParaRPr lang="en-US" dirty="0"/>
          </a:p>
        </p:txBody>
      </p:sp>
      <p:sp>
        <p:nvSpPr>
          <p:cNvPr id="13" name="Slide Number Placeholder 12">
            <a:extLst>
              <a:ext uri="{FF2B5EF4-FFF2-40B4-BE49-F238E27FC236}">
                <a16:creationId xmlns="" xmlns:a16="http://schemas.microsoft.com/office/drawing/2014/main" id="{EA071B4E-AEDA-4911-815A-2F03F765181A}"/>
              </a:ext>
            </a:extLst>
          </p:cNvPr>
          <p:cNvSpPr>
            <a:spLocks noGrp="1"/>
          </p:cNvSpPr>
          <p:nvPr>
            <p:ph type="sldNum" sz="quarter" idx="19"/>
          </p:nvPr>
        </p:nvSpPr>
        <p:spPr/>
        <p:txBody>
          <a:bodyPr/>
          <a:lstStyle/>
          <a:p>
            <a:fld id="{2DE96EAB-BA9C-424E-B507-24E718D2C5A3}" type="slidenum">
              <a:rPr lang="en-US" smtClean="0"/>
              <a:pPr/>
              <a:t>‹#›</a:t>
            </a:fld>
            <a:endParaRPr lang="en-US" dirty="0"/>
          </a:p>
        </p:txBody>
      </p:sp>
      <p:grpSp>
        <p:nvGrpSpPr>
          <p:cNvPr id="14" name="Group 13">
            <a:extLst>
              <a:ext uri="{FF2B5EF4-FFF2-40B4-BE49-F238E27FC236}">
                <a16:creationId xmlns="" xmlns:a16="http://schemas.microsoft.com/office/drawing/2014/main" id="{A7C35406-B8E5-4FE0-A5FB-B930C756A43F}"/>
              </a:ext>
            </a:extLst>
          </p:cNvPr>
          <p:cNvGrpSpPr/>
          <p:nvPr userDrawn="1"/>
        </p:nvGrpSpPr>
        <p:grpSpPr>
          <a:xfrm>
            <a:off x="134221" y="4666368"/>
            <a:ext cx="429982" cy="475633"/>
            <a:chOff x="134222" y="4667864"/>
            <a:chExt cx="476352" cy="475633"/>
          </a:xfrm>
        </p:grpSpPr>
        <p:sp>
          <p:nvSpPr>
            <p:cNvPr id="15" name="Arrow: Pentagon 1">
              <a:extLst>
                <a:ext uri="{FF2B5EF4-FFF2-40B4-BE49-F238E27FC236}">
                  <a16:creationId xmlns="" xmlns:a16="http://schemas.microsoft.com/office/drawing/2014/main" id="{E8C7B81E-471D-4BA2-9410-9ABA9CFF4C3C}"/>
                </a:ext>
              </a:extLst>
            </p:cNvPr>
            <p:cNvSpPr/>
            <p:nvPr userDrawn="1"/>
          </p:nvSpPr>
          <p:spPr>
            <a:xfrm rot="16200000">
              <a:off x="134581" y="4667505"/>
              <a:ext cx="475633" cy="476352"/>
            </a:xfrm>
            <a:custGeom>
              <a:avLst/>
              <a:gdLst>
                <a:gd name="connsiteX0" fmla="*/ 0 w 1439333"/>
                <a:gd name="connsiteY0" fmla="*/ 0 h 855133"/>
                <a:gd name="connsiteX1" fmla="*/ 867831 w 1439333"/>
                <a:gd name="connsiteY1" fmla="*/ 0 h 855133"/>
                <a:gd name="connsiteX2" fmla="*/ 1439333 w 1439333"/>
                <a:gd name="connsiteY2" fmla="*/ 427567 h 855133"/>
                <a:gd name="connsiteX3" fmla="*/ 867831 w 1439333"/>
                <a:gd name="connsiteY3" fmla="*/ 855133 h 855133"/>
                <a:gd name="connsiteX4" fmla="*/ 0 w 1439333"/>
                <a:gd name="connsiteY4" fmla="*/ 855133 h 855133"/>
                <a:gd name="connsiteX5" fmla="*/ 0 w 1439333"/>
                <a:gd name="connsiteY5" fmla="*/ 0 h 855133"/>
                <a:gd name="connsiteX0" fmla="*/ 0 w 867831"/>
                <a:gd name="connsiteY0" fmla="*/ 0 h 855133"/>
                <a:gd name="connsiteX1" fmla="*/ 867831 w 867831"/>
                <a:gd name="connsiteY1" fmla="*/ 0 h 855133"/>
                <a:gd name="connsiteX2" fmla="*/ 457199 w 867831"/>
                <a:gd name="connsiteY2" fmla="*/ 419101 h 855133"/>
                <a:gd name="connsiteX3" fmla="*/ 867831 w 867831"/>
                <a:gd name="connsiteY3" fmla="*/ 855133 h 855133"/>
                <a:gd name="connsiteX4" fmla="*/ 0 w 867831"/>
                <a:gd name="connsiteY4" fmla="*/ 855133 h 855133"/>
                <a:gd name="connsiteX5" fmla="*/ 0 w 867831"/>
                <a:gd name="connsiteY5" fmla="*/ 0 h 855133"/>
                <a:gd name="connsiteX0" fmla="*/ 0 w 867831"/>
                <a:gd name="connsiteY0" fmla="*/ 0 h 855133"/>
                <a:gd name="connsiteX1" fmla="*/ 867831 w 867831"/>
                <a:gd name="connsiteY1" fmla="*/ 0 h 855133"/>
                <a:gd name="connsiteX2" fmla="*/ 601133 w 867831"/>
                <a:gd name="connsiteY2" fmla="*/ 419101 h 855133"/>
                <a:gd name="connsiteX3" fmla="*/ 867831 w 867831"/>
                <a:gd name="connsiteY3" fmla="*/ 855133 h 855133"/>
                <a:gd name="connsiteX4" fmla="*/ 0 w 867831"/>
                <a:gd name="connsiteY4" fmla="*/ 855133 h 855133"/>
                <a:gd name="connsiteX5" fmla="*/ 0 w 867831"/>
                <a:gd name="connsiteY5" fmla="*/ 0 h 855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7831" h="855133">
                  <a:moveTo>
                    <a:pt x="0" y="0"/>
                  </a:moveTo>
                  <a:lnTo>
                    <a:pt x="867831" y="0"/>
                  </a:lnTo>
                  <a:lnTo>
                    <a:pt x="601133" y="419101"/>
                  </a:lnTo>
                  <a:lnTo>
                    <a:pt x="867831" y="855133"/>
                  </a:lnTo>
                  <a:lnTo>
                    <a:pt x="0" y="855133"/>
                  </a:lnTo>
                  <a:lnTo>
                    <a:pt x="0" y="0"/>
                  </a:lnTo>
                  <a:close/>
                </a:path>
              </a:pathLst>
            </a:custGeom>
            <a:solidFill>
              <a:srgbClr val="9B2C4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pic>
          <p:nvPicPr>
            <p:cNvPr id="16" name="Picture 15">
              <a:extLst>
                <a:ext uri="{FF2B5EF4-FFF2-40B4-BE49-F238E27FC236}">
                  <a16:creationId xmlns="" xmlns:a16="http://schemas.microsoft.com/office/drawing/2014/main" id="{01811668-5B84-4046-BA98-564B087FC9E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4222" y="4830239"/>
              <a:ext cx="476352" cy="265404"/>
            </a:xfrm>
            <a:prstGeom prst="rect">
              <a:avLst/>
            </a:prstGeom>
          </p:spPr>
        </p:pic>
      </p:grpSp>
      <p:pic>
        <p:nvPicPr>
          <p:cNvPr id="17" name="Picture 16" descr="4015 PPT Backgrounds WIDESCREEN8.jpg">
            <a:extLst>
              <a:ext uri="{FF2B5EF4-FFF2-40B4-BE49-F238E27FC236}">
                <a16:creationId xmlns="" xmlns:a16="http://schemas.microsoft.com/office/drawing/2014/main" id="{3AACF638-71A0-4908-B86A-D18F4593EB67}"/>
              </a:ext>
            </a:extLst>
          </p:cNvPr>
          <p:cNvPicPr>
            <a:picLocks noChangeAspect="1"/>
          </p:cNvPicPr>
          <p:nvPr userDrawn="1"/>
        </p:nvPicPr>
        <p:blipFill rotWithShape="1">
          <a:blip r:embed="rId3" cstate="screen">
            <a:alphaModFix/>
            <a:extLst>
              <a:ext uri="{28A0092B-C50C-407E-A947-70E740481C1C}">
                <a14:useLocalDpi xmlns:a14="http://schemas.microsoft.com/office/drawing/2010/main"/>
              </a:ext>
            </a:extLst>
          </a:blip>
          <a:srcRect/>
          <a:stretch/>
        </p:blipFill>
        <p:spPr>
          <a:xfrm rot="16200000">
            <a:off x="5922236" y="-140870"/>
            <a:ext cx="794897" cy="1076634"/>
          </a:xfrm>
          <a:prstGeom prst="rect">
            <a:avLst/>
          </a:prstGeom>
        </p:spPr>
      </p:pic>
    </p:spTree>
    <p:extLst>
      <p:ext uri="{BB962C8B-B14F-4D97-AF65-F5344CB8AC3E}">
        <p14:creationId xmlns:p14="http://schemas.microsoft.com/office/powerpoint/2010/main" val="33535203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Stone Background">
    <p:spTree>
      <p:nvGrpSpPr>
        <p:cNvPr id="1" name=""/>
        <p:cNvGrpSpPr/>
        <p:nvPr/>
      </p:nvGrpSpPr>
      <p:grpSpPr>
        <a:xfrm>
          <a:off x="0" y="0"/>
          <a:ext cx="0" cy="0"/>
          <a:chOff x="0" y="0"/>
          <a:chExt cx="0" cy="0"/>
        </a:xfrm>
      </p:grpSpPr>
      <p:pic>
        <p:nvPicPr>
          <p:cNvPr id="21" name="Picture 20" descr="4015 PPT Backgrounds WIDESCREEN8.jpg">
            <a:extLst>
              <a:ext uri="{FF2B5EF4-FFF2-40B4-BE49-F238E27FC236}">
                <a16:creationId xmlns="" xmlns:a16="http://schemas.microsoft.com/office/drawing/2014/main" id="{45B02BD7-39A4-4F7F-8F1F-1935AD1EABC2}"/>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 y="0"/>
            <a:ext cx="6858000" cy="5143500"/>
          </a:xfrm>
          <a:prstGeom prst="rect">
            <a:avLst/>
          </a:prstGeom>
        </p:spPr>
      </p:pic>
      <p:sp>
        <p:nvSpPr>
          <p:cNvPr id="11" name="Title 10"/>
          <p:cNvSpPr>
            <a:spLocks noGrp="1"/>
          </p:cNvSpPr>
          <p:nvPr>
            <p:ph type="title"/>
          </p:nvPr>
        </p:nvSpPr>
        <p:spPr>
          <a:xfrm>
            <a:off x="342900" y="205981"/>
            <a:ext cx="5014254" cy="725497"/>
          </a:xfrm>
        </p:spPr>
        <p:txBody>
          <a:bodyPr>
            <a:noAutofit/>
          </a:bodyPr>
          <a:lstStyle>
            <a:lvl1pPr algn="l">
              <a:lnSpc>
                <a:spcPct val="80000"/>
              </a:lnSpc>
              <a:defRPr sz="2800">
                <a:solidFill>
                  <a:srgbClr val="17376D"/>
                </a:solidFill>
                <a:latin typeface="Arial Black"/>
                <a:cs typeface="Arial Black"/>
              </a:defRPr>
            </a:lvl1pPr>
          </a:lstStyle>
          <a:p>
            <a:r>
              <a:rPr lang="en-US"/>
              <a:t>Click to edit Master title style</a:t>
            </a:r>
            <a:endParaRPr lang="en-US" dirty="0"/>
          </a:p>
        </p:txBody>
      </p:sp>
      <p:sp>
        <p:nvSpPr>
          <p:cNvPr id="5" name="Text Placeholder 4"/>
          <p:cNvSpPr>
            <a:spLocks noGrp="1"/>
          </p:cNvSpPr>
          <p:nvPr>
            <p:ph type="body" sz="quarter" idx="13"/>
          </p:nvPr>
        </p:nvSpPr>
        <p:spPr>
          <a:xfrm>
            <a:off x="343257" y="1440070"/>
            <a:ext cx="6171843" cy="3063285"/>
          </a:xfrm>
        </p:spPr>
        <p:txBody>
          <a:bodyPr numCol="1" spcCol="197266">
            <a:normAutofit/>
          </a:bodyPr>
          <a:lstStyle>
            <a:lvl1pPr marL="0" indent="0">
              <a:lnSpc>
                <a:spcPct val="120000"/>
              </a:lnSpc>
              <a:buNone/>
              <a:defRPr sz="1800">
                <a:solidFill>
                  <a:schemeClr val="tx1">
                    <a:lumMod val="75000"/>
                    <a:lumOff val="25000"/>
                  </a:schemeClr>
                </a:solidFill>
              </a:defRPr>
            </a:lvl1pPr>
            <a:lvl2pPr marL="408180" indent="0">
              <a:buNone/>
              <a:defRPr sz="1600">
                <a:solidFill>
                  <a:schemeClr val="tx1">
                    <a:lumMod val="65000"/>
                    <a:lumOff val="35000"/>
                  </a:schemeClr>
                </a:solidFill>
              </a:defRPr>
            </a:lvl2pPr>
            <a:lvl3pPr marL="816362" indent="0">
              <a:buNone/>
              <a:defRPr sz="1400">
                <a:solidFill>
                  <a:schemeClr val="tx1">
                    <a:lumMod val="65000"/>
                    <a:lumOff val="35000"/>
                  </a:schemeClr>
                </a:solidFill>
              </a:defRPr>
            </a:lvl3pPr>
            <a:lvl4pPr marL="1224542" indent="0">
              <a:buNone/>
              <a:defRPr sz="600">
                <a:solidFill>
                  <a:schemeClr val="bg1"/>
                </a:solidFill>
              </a:defRPr>
            </a:lvl4pPr>
            <a:lvl5pPr marL="1632723" indent="0">
              <a:buNone/>
              <a:defRPr sz="600">
                <a:solidFill>
                  <a:schemeClr val="bg1"/>
                </a:solidFill>
              </a:defRPr>
            </a:lvl5pPr>
          </a:lstStyle>
          <a:p>
            <a:pPr lvl="0"/>
            <a:r>
              <a:rPr lang="en-US" dirty="0"/>
              <a:t>Click to edit Master text styles</a:t>
            </a:r>
          </a:p>
          <a:p>
            <a:pPr lvl="1"/>
            <a:endParaRPr lang="en-US" sz="1600" dirty="0"/>
          </a:p>
          <a:p>
            <a:pPr lvl="2"/>
            <a:endParaRPr lang="en-US" dirty="0"/>
          </a:p>
        </p:txBody>
      </p:sp>
      <p:sp>
        <p:nvSpPr>
          <p:cNvPr id="7" name="Text Placeholder 6"/>
          <p:cNvSpPr>
            <a:spLocks noGrp="1"/>
          </p:cNvSpPr>
          <p:nvPr>
            <p:ph type="body" sz="quarter" idx="16"/>
          </p:nvPr>
        </p:nvSpPr>
        <p:spPr>
          <a:xfrm>
            <a:off x="343257" y="938232"/>
            <a:ext cx="5014397" cy="303384"/>
          </a:xfrm>
        </p:spPr>
        <p:txBody>
          <a:bodyPr>
            <a:noAutofit/>
          </a:bodyPr>
          <a:lstStyle>
            <a:lvl1pPr marL="0" indent="0">
              <a:buNone/>
              <a:defRPr sz="1800" i="1">
                <a:solidFill>
                  <a:srgbClr val="139D8E"/>
                </a:solidFill>
                <a:latin typeface="Arial"/>
                <a:cs typeface="Arial"/>
              </a:defRPr>
            </a:lvl1pPr>
            <a:lvl2pPr marL="408180" indent="0">
              <a:buNone/>
              <a:defRPr sz="1400">
                <a:latin typeface="Arial"/>
                <a:cs typeface="Arial"/>
              </a:defRPr>
            </a:lvl2pPr>
            <a:lvl3pPr marL="816362" indent="0">
              <a:buNone/>
              <a:defRPr sz="1400">
                <a:latin typeface="Arial"/>
                <a:cs typeface="Arial"/>
              </a:defRPr>
            </a:lvl3pPr>
            <a:lvl4pPr marL="1224542" indent="0">
              <a:buNone/>
              <a:defRPr sz="1400">
                <a:latin typeface="Arial"/>
                <a:cs typeface="Arial"/>
              </a:defRPr>
            </a:lvl4pPr>
            <a:lvl5pPr marL="1632723" indent="0">
              <a:buNone/>
              <a:defRPr sz="1400">
                <a:latin typeface="Arial"/>
                <a:cs typeface="Arial"/>
              </a:defRPr>
            </a:lvl5pPr>
          </a:lstStyle>
          <a:p>
            <a:pPr lvl="0"/>
            <a:r>
              <a:rPr lang="en-US" dirty="0"/>
              <a:t>Click to edit Master text styles</a:t>
            </a:r>
          </a:p>
        </p:txBody>
      </p:sp>
      <p:pic>
        <p:nvPicPr>
          <p:cNvPr id="12" name="Picture 11" descr="4015 PPT Backgrounds WIDESCREEN8.jpg">
            <a:extLst>
              <a:ext uri="{FF2B5EF4-FFF2-40B4-BE49-F238E27FC236}">
                <a16:creationId xmlns="" xmlns:a16="http://schemas.microsoft.com/office/drawing/2014/main" id="{C96BA096-47CB-497A-9ACC-5746508AEA8C}"/>
              </a:ext>
            </a:extLst>
          </p:cNvPr>
          <p:cNvPicPr>
            <a:picLocks noChangeAspect="1"/>
          </p:cNvPicPr>
          <p:nvPr userDrawn="1"/>
        </p:nvPicPr>
        <p:blipFill rotWithShape="1">
          <a:blip r:embed="rId3" cstate="screen">
            <a:alphaModFix/>
            <a:extLst>
              <a:ext uri="{28A0092B-C50C-407E-A947-70E740481C1C}">
                <a14:useLocalDpi xmlns:a14="http://schemas.microsoft.com/office/drawing/2010/main"/>
              </a:ext>
            </a:extLst>
          </a:blip>
          <a:srcRect/>
          <a:stretch/>
        </p:blipFill>
        <p:spPr>
          <a:xfrm rot="16200000">
            <a:off x="5922236" y="-140870"/>
            <a:ext cx="794897" cy="1076634"/>
          </a:xfrm>
          <a:prstGeom prst="rect">
            <a:avLst/>
          </a:prstGeom>
        </p:spPr>
      </p:pic>
      <p:sp>
        <p:nvSpPr>
          <p:cNvPr id="6" name="Slide Number Placeholder 5">
            <a:extLst>
              <a:ext uri="{FF2B5EF4-FFF2-40B4-BE49-F238E27FC236}">
                <a16:creationId xmlns="" xmlns:a16="http://schemas.microsoft.com/office/drawing/2014/main" id="{8DCB995E-0C76-43EE-9DF8-C6BFFEB3A14E}"/>
              </a:ext>
            </a:extLst>
          </p:cNvPr>
          <p:cNvSpPr>
            <a:spLocks noGrp="1"/>
          </p:cNvSpPr>
          <p:nvPr>
            <p:ph type="sldNum" sz="quarter" idx="19"/>
          </p:nvPr>
        </p:nvSpPr>
        <p:spPr/>
        <p:txBody>
          <a:bodyPr/>
          <a:lstStyle/>
          <a:p>
            <a:fld id="{2DE96EAB-BA9C-424E-B507-24E718D2C5A3}" type="slidenum">
              <a:rPr lang="en-US" smtClean="0"/>
              <a:pPr/>
              <a:t>‹#›</a:t>
            </a:fld>
            <a:endParaRPr lang="en-US" dirty="0"/>
          </a:p>
        </p:txBody>
      </p:sp>
    </p:spTree>
    <p:extLst>
      <p:ext uri="{BB962C8B-B14F-4D97-AF65-F5344CB8AC3E}">
        <p14:creationId xmlns:p14="http://schemas.microsoft.com/office/powerpoint/2010/main" val="17089502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Stone Background">
    <p:spTree>
      <p:nvGrpSpPr>
        <p:cNvPr id="1" name=""/>
        <p:cNvGrpSpPr/>
        <p:nvPr/>
      </p:nvGrpSpPr>
      <p:grpSpPr>
        <a:xfrm>
          <a:off x="0" y="0"/>
          <a:ext cx="0" cy="0"/>
          <a:chOff x="0" y="0"/>
          <a:chExt cx="0" cy="0"/>
        </a:xfrm>
      </p:grpSpPr>
      <p:pic>
        <p:nvPicPr>
          <p:cNvPr id="2" name="Picture 1" descr="4015 PPT Backgrounds WIDESCREEN8.jpg"/>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 y="0"/>
            <a:ext cx="6858000" cy="5143500"/>
          </a:xfrm>
          <a:prstGeom prst="rect">
            <a:avLst/>
          </a:prstGeom>
        </p:spPr>
      </p:pic>
      <p:sp>
        <p:nvSpPr>
          <p:cNvPr id="11" name="Title 10"/>
          <p:cNvSpPr>
            <a:spLocks noGrp="1"/>
          </p:cNvSpPr>
          <p:nvPr>
            <p:ph type="title"/>
          </p:nvPr>
        </p:nvSpPr>
        <p:spPr>
          <a:xfrm>
            <a:off x="342900" y="205981"/>
            <a:ext cx="5014254" cy="725497"/>
          </a:xfrm>
        </p:spPr>
        <p:txBody>
          <a:bodyPr>
            <a:noAutofit/>
          </a:bodyPr>
          <a:lstStyle>
            <a:lvl1pPr algn="l">
              <a:lnSpc>
                <a:spcPct val="80000"/>
              </a:lnSpc>
              <a:defRPr sz="2800">
                <a:solidFill>
                  <a:srgbClr val="17376D"/>
                </a:solidFill>
                <a:latin typeface="Arial Black"/>
                <a:cs typeface="Arial Black"/>
              </a:defRPr>
            </a:lvl1pPr>
          </a:lstStyle>
          <a:p>
            <a:r>
              <a:rPr lang="en-US"/>
              <a:t>Click to edit Master title style</a:t>
            </a:r>
            <a:endParaRPr lang="en-US" dirty="0"/>
          </a:p>
        </p:txBody>
      </p:sp>
      <p:sp>
        <p:nvSpPr>
          <p:cNvPr id="5" name="Text Placeholder 4"/>
          <p:cNvSpPr>
            <a:spLocks noGrp="1"/>
          </p:cNvSpPr>
          <p:nvPr>
            <p:ph type="body" sz="quarter" idx="13"/>
          </p:nvPr>
        </p:nvSpPr>
        <p:spPr>
          <a:xfrm>
            <a:off x="343257" y="1453929"/>
            <a:ext cx="2825803" cy="3063285"/>
          </a:xfrm>
        </p:spPr>
        <p:txBody>
          <a:bodyPr numCol="1" spcCol="197266">
            <a:normAutofit/>
          </a:bodyPr>
          <a:lstStyle>
            <a:lvl1pPr marL="285750" indent="-285750">
              <a:lnSpc>
                <a:spcPct val="120000"/>
              </a:lnSpc>
              <a:buFont typeface="Arial" panose="020B0604020202020204" pitchFamily="34" charset="0"/>
              <a:buChar char="•"/>
              <a:defRPr sz="1800">
                <a:solidFill>
                  <a:schemeClr val="tx1">
                    <a:lumMod val="75000"/>
                    <a:lumOff val="25000"/>
                  </a:schemeClr>
                </a:solidFill>
              </a:defRPr>
            </a:lvl1pPr>
            <a:lvl2pPr marL="408180" indent="0">
              <a:buNone/>
              <a:defRPr sz="1600">
                <a:solidFill>
                  <a:schemeClr val="tx1">
                    <a:lumMod val="65000"/>
                    <a:lumOff val="35000"/>
                  </a:schemeClr>
                </a:solidFill>
              </a:defRPr>
            </a:lvl2pPr>
            <a:lvl3pPr marL="816362" indent="0">
              <a:buNone/>
              <a:defRPr sz="1400">
                <a:solidFill>
                  <a:schemeClr val="bg1"/>
                </a:solidFill>
              </a:defRPr>
            </a:lvl3pPr>
            <a:lvl4pPr marL="1224542" indent="0">
              <a:buNone/>
              <a:defRPr sz="600">
                <a:solidFill>
                  <a:schemeClr val="bg1"/>
                </a:solidFill>
              </a:defRPr>
            </a:lvl4pPr>
            <a:lvl5pPr marL="1632723" indent="0">
              <a:buNone/>
              <a:defRPr sz="600">
                <a:solidFill>
                  <a:schemeClr val="bg1"/>
                </a:solidFill>
              </a:defRPr>
            </a:lvl5pPr>
          </a:lstStyle>
          <a:p>
            <a:pPr lvl="0"/>
            <a:r>
              <a:rPr lang="en-US" dirty="0"/>
              <a:t>Click to edit Master text styles</a:t>
            </a:r>
          </a:p>
          <a:p>
            <a:pPr lvl="1"/>
            <a:endParaRPr lang="en-US" sz="1600" dirty="0"/>
          </a:p>
          <a:p>
            <a:pPr lvl="2"/>
            <a:endParaRPr lang="en-US" dirty="0"/>
          </a:p>
        </p:txBody>
      </p:sp>
      <p:sp>
        <p:nvSpPr>
          <p:cNvPr id="7" name="Text Placeholder 6"/>
          <p:cNvSpPr>
            <a:spLocks noGrp="1"/>
          </p:cNvSpPr>
          <p:nvPr>
            <p:ph type="body" sz="quarter" idx="16"/>
          </p:nvPr>
        </p:nvSpPr>
        <p:spPr>
          <a:xfrm>
            <a:off x="343257" y="938232"/>
            <a:ext cx="5014397" cy="303384"/>
          </a:xfrm>
        </p:spPr>
        <p:txBody>
          <a:bodyPr>
            <a:noAutofit/>
          </a:bodyPr>
          <a:lstStyle>
            <a:lvl1pPr marL="0" indent="0">
              <a:buNone/>
              <a:defRPr sz="1800" i="1">
                <a:solidFill>
                  <a:srgbClr val="139D8E"/>
                </a:solidFill>
                <a:latin typeface="Arial"/>
                <a:cs typeface="Arial"/>
              </a:defRPr>
            </a:lvl1pPr>
            <a:lvl2pPr marL="408180" indent="0">
              <a:buNone/>
              <a:defRPr sz="1400">
                <a:latin typeface="Arial"/>
                <a:cs typeface="Arial"/>
              </a:defRPr>
            </a:lvl2pPr>
            <a:lvl3pPr marL="816362" indent="0">
              <a:buNone/>
              <a:defRPr sz="1400">
                <a:latin typeface="Arial"/>
                <a:cs typeface="Arial"/>
              </a:defRPr>
            </a:lvl3pPr>
            <a:lvl4pPr marL="1224542" indent="0">
              <a:buNone/>
              <a:defRPr sz="1400">
                <a:latin typeface="Arial"/>
                <a:cs typeface="Arial"/>
              </a:defRPr>
            </a:lvl4pPr>
            <a:lvl5pPr marL="1632723" indent="0">
              <a:buNone/>
              <a:defRPr sz="1400">
                <a:latin typeface="Arial"/>
                <a:cs typeface="Arial"/>
              </a:defRPr>
            </a:lvl5pPr>
          </a:lstStyle>
          <a:p>
            <a:pPr lvl="0"/>
            <a:r>
              <a:rPr lang="en-US" dirty="0"/>
              <a:t>Click to edit Master text styles</a:t>
            </a:r>
          </a:p>
        </p:txBody>
      </p:sp>
      <p:pic>
        <p:nvPicPr>
          <p:cNvPr id="12" name="Picture 11" descr="4015 PPT Backgrounds WIDESCREEN8.jpg">
            <a:extLst>
              <a:ext uri="{FF2B5EF4-FFF2-40B4-BE49-F238E27FC236}">
                <a16:creationId xmlns="" xmlns:a16="http://schemas.microsoft.com/office/drawing/2014/main" id="{C96BA096-47CB-497A-9ACC-5746508AEA8C}"/>
              </a:ext>
            </a:extLst>
          </p:cNvPr>
          <p:cNvPicPr>
            <a:picLocks noChangeAspect="1"/>
          </p:cNvPicPr>
          <p:nvPr userDrawn="1"/>
        </p:nvPicPr>
        <p:blipFill rotWithShape="1">
          <a:blip r:embed="rId3" cstate="screen">
            <a:alphaModFix amt="35000"/>
            <a:extLst>
              <a:ext uri="{28A0092B-C50C-407E-A947-70E740481C1C}">
                <a14:useLocalDpi xmlns:a14="http://schemas.microsoft.com/office/drawing/2010/main"/>
              </a:ext>
            </a:extLst>
          </a:blip>
          <a:srcRect/>
          <a:stretch/>
        </p:blipFill>
        <p:spPr>
          <a:xfrm rot="16200000">
            <a:off x="5922236" y="-140870"/>
            <a:ext cx="794897" cy="1076634"/>
          </a:xfrm>
          <a:prstGeom prst="rect">
            <a:avLst/>
          </a:prstGeom>
        </p:spPr>
      </p:pic>
      <p:sp>
        <p:nvSpPr>
          <p:cNvPr id="10" name="Text Placeholder 4">
            <a:extLst>
              <a:ext uri="{FF2B5EF4-FFF2-40B4-BE49-F238E27FC236}">
                <a16:creationId xmlns="" xmlns:a16="http://schemas.microsoft.com/office/drawing/2014/main" id="{5254FB13-452F-4D26-B78F-28FF18319073}"/>
              </a:ext>
            </a:extLst>
          </p:cNvPr>
          <p:cNvSpPr>
            <a:spLocks noGrp="1"/>
          </p:cNvSpPr>
          <p:nvPr>
            <p:ph type="body" sz="quarter" idx="17"/>
          </p:nvPr>
        </p:nvSpPr>
        <p:spPr>
          <a:xfrm>
            <a:off x="3558405" y="1453929"/>
            <a:ext cx="2825803" cy="3063285"/>
          </a:xfrm>
        </p:spPr>
        <p:txBody>
          <a:bodyPr numCol="1" spcCol="197266">
            <a:normAutofit/>
          </a:bodyPr>
          <a:lstStyle>
            <a:lvl1pPr marL="285750" indent="-285750">
              <a:lnSpc>
                <a:spcPct val="120000"/>
              </a:lnSpc>
              <a:buFont typeface="Arial" panose="020B0604020202020204" pitchFamily="34" charset="0"/>
              <a:buChar char="•"/>
              <a:defRPr sz="1800">
                <a:solidFill>
                  <a:schemeClr val="tx1">
                    <a:lumMod val="75000"/>
                    <a:lumOff val="25000"/>
                  </a:schemeClr>
                </a:solidFill>
              </a:defRPr>
            </a:lvl1pPr>
            <a:lvl2pPr marL="408180" indent="0">
              <a:buNone/>
              <a:defRPr sz="1400">
                <a:solidFill>
                  <a:schemeClr val="tx1">
                    <a:lumMod val="65000"/>
                    <a:lumOff val="35000"/>
                  </a:schemeClr>
                </a:solidFill>
              </a:defRPr>
            </a:lvl2pPr>
            <a:lvl3pPr marL="816362" indent="0">
              <a:buNone/>
              <a:defRPr sz="600">
                <a:solidFill>
                  <a:schemeClr val="bg1"/>
                </a:solidFill>
              </a:defRPr>
            </a:lvl3pPr>
            <a:lvl4pPr marL="1224542" indent="0">
              <a:buNone/>
              <a:defRPr sz="600">
                <a:solidFill>
                  <a:schemeClr val="bg1"/>
                </a:solidFill>
              </a:defRPr>
            </a:lvl4pPr>
            <a:lvl5pPr marL="1632723" indent="0">
              <a:buNone/>
              <a:defRPr sz="600">
                <a:solidFill>
                  <a:schemeClr val="bg1"/>
                </a:solidFill>
              </a:defRPr>
            </a:lvl5pPr>
          </a:lstStyle>
          <a:p>
            <a:pPr lvl="0"/>
            <a:r>
              <a:rPr lang="en-US" dirty="0"/>
              <a:t>Click to edit Master text styles</a:t>
            </a:r>
          </a:p>
          <a:p>
            <a:pPr lvl="1"/>
            <a:endParaRPr lang="en-US" sz="1600" dirty="0"/>
          </a:p>
          <a:p>
            <a:pPr lvl="1"/>
            <a:endParaRPr lang="en-US" dirty="0"/>
          </a:p>
        </p:txBody>
      </p:sp>
      <p:sp>
        <p:nvSpPr>
          <p:cNvPr id="6" name="Slide Number Placeholder 5">
            <a:extLst>
              <a:ext uri="{FF2B5EF4-FFF2-40B4-BE49-F238E27FC236}">
                <a16:creationId xmlns="" xmlns:a16="http://schemas.microsoft.com/office/drawing/2014/main" id="{FA971F42-C16F-4CB1-8D40-734516E55BED}"/>
              </a:ext>
            </a:extLst>
          </p:cNvPr>
          <p:cNvSpPr>
            <a:spLocks noGrp="1"/>
          </p:cNvSpPr>
          <p:nvPr>
            <p:ph type="sldNum" sz="quarter" idx="20"/>
          </p:nvPr>
        </p:nvSpPr>
        <p:spPr/>
        <p:txBody>
          <a:bodyPr/>
          <a:lstStyle/>
          <a:p>
            <a:fld id="{2DE96EAB-BA9C-424E-B507-24E718D2C5A3}" type="slidenum">
              <a:rPr lang="en-US" smtClean="0"/>
              <a:pPr/>
              <a:t>‹#›</a:t>
            </a:fld>
            <a:endParaRPr lang="en-US" dirty="0"/>
          </a:p>
        </p:txBody>
      </p:sp>
      <p:grpSp>
        <p:nvGrpSpPr>
          <p:cNvPr id="16" name="Group 15">
            <a:extLst>
              <a:ext uri="{FF2B5EF4-FFF2-40B4-BE49-F238E27FC236}">
                <a16:creationId xmlns="" xmlns:a16="http://schemas.microsoft.com/office/drawing/2014/main" id="{352D8E15-41EE-4A0D-AC89-BF4BDD313664}"/>
              </a:ext>
            </a:extLst>
          </p:cNvPr>
          <p:cNvGrpSpPr/>
          <p:nvPr userDrawn="1"/>
        </p:nvGrpSpPr>
        <p:grpSpPr>
          <a:xfrm>
            <a:off x="134221" y="4666368"/>
            <a:ext cx="429982" cy="475633"/>
            <a:chOff x="134222" y="4667864"/>
            <a:chExt cx="476352" cy="475633"/>
          </a:xfrm>
        </p:grpSpPr>
        <p:sp>
          <p:nvSpPr>
            <p:cNvPr id="17" name="Arrow: Pentagon 1">
              <a:extLst>
                <a:ext uri="{FF2B5EF4-FFF2-40B4-BE49-F238E27FC236}">
                  <a16:creationId xmlns="" xmlns:a16="http://schemas.microsoft.com/office/drawing/2014/main" id="{EF622A3A-1D5B-4CE6-B47F-2FF5B905B08D}"/>
                </a:ext>
              </a:extLst>
            </p:cNvPr>
            <p:cNvSpPr/>
            <p:nvPr userDrawn="1"/>
          </p:nvSpPr>
          <p:spPr>
            <a:xfrm rot="16200000">
              <a:off x="134581" y="4667505"/>
              <a:ext cx="475633" cy="476352"/>
            </a:xfrm>
            <a:custGeom>
              <a:avLst/>
              <a:gdLst>
                <a:gd name="connsiteX0" fmla="*/ 0 w 1439333"/>
                <a:gd name="connsiteY0" fmla="*/ 0 h 855133"/>
                <a:gd name="connsiteX1" fmla="*/ 867831 w 1439333"/>
                <a:gd name="connsiteY1" fmla="*/ 0 h 855133"/>
                <a:gd name="connsiteX2" fmla="*/ 1439333 w 1439333"/>
                <a:gd name="connsiteY2" fmla="*/ 427567 h 855133"/>
                <a:gd name="connsiteX3" fmla="*/ 867831 w 1439333"/>
                <a:gd name="connsiteY3" fmla="*/ 855133 h 855133"/>
                <a:gd name="connsiteX4" fmla="*/ 0 w 1439333"/>
                <a:gd name="connsiteY4" fmla="*/ 855133 h 855133"/>
                <a:gd name="connsiteX5" fmla="*/ 0 w 1439333"/>
                <a:gd name="connsiteY5" fmla="*/ 0 h 855133"/>
                <a:gd name="connsiteX0" fmla="*/ 0 w 867831"/>
                <a:gd name="connsiteY0" fmla="*/ 0 h 855133"/>
                <a:gd name="connsiteX1" fmla="*/ 867831 w 867831"/>
                <a:gd name="connsiteY1" fmla="*/ 0 h 855133"/>
                <a:gd name="connsiteX2" fmla="*/ 457199 w 867831"/>
                <a:gd name="connsiteY2" fmla="*/ 419101 h 855133"/>
                <a:gd name="connsiteX3" fmla="*/ 867831 w 867831"/>
                <a:gd name="connsiteY3" fmla="*/ 855133 h 855133"/>
                <a:gd name="connsiteX4" fmla="*/ 0 w 867831"/>
                <a:gd name="connsiteY4" fmla="*/ 855133 h 855133"/>
                <a:gd name="connsiteX5" fmla="*/ 0 w 867831"/>
                <a:gd name="connsiteY5" fmla="*/ 0 h 855133"/>
                <a:gd name="connsiteX0" fmla="*/ 0 w 867831"/>
                <a:gd name="connsiteY0" fmla="*/ 0 h 855133"/>
                <a:gd name="connsiteX1" fmla="*/ 867831 w 867831"/>
                <a:gd name="connsiteY1" fmla="*/ 0 h 855133"/>
                <a:gd name="connsiteX2" fmla="*/ 601133 w 867831"/>
                <a:gd name="connsiteY2" fmla="*/ 419101 h 855133"/>
                <a:gd name="connsiteX3" fmla="*/ 867831 w 867831"/>
                <a:gd name="connsiteY3" fmla="*/ 855133 h 855133"/>
                <a:gd name="connsiteX4" fmla="*/ 0 w 867831"/>
                <a:gd name="connsiteY4" fmla="*/ 855133 h 855133"/>
                <a:gd name="connsiteX5" fmla="*/ 0 w 867831"/>
                <a:gd name="connsiteY5" fmla="*/ 0 h 855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7831" h="855133">
                  <a:moveTo>
                    <a:pt x="0" y="0"/>
                  </a:moveTo>
                  <a:lnTo>
                    <a:pt x="867831" y="0"/>
                  </a:lnTo>
                  <a:lnTo>
                    <a:pt x="601133" y="419101"/>
                  </a:lnTo>
                  <a:lnTo>
                    <a:pt x="867831" y="855133"/>
                  </a:lnTo>
                  <a:lnTo>
                    <a:pt x="0" y="855133"/>
                  </a:lnTo>
                  <a:lnTo>
                    <a:pt x="0" y="0"/>
                  </a:lnTo>
                  <a:close/>
                </a:path>
              </a:pathLst>
            </a:custGeom>
            <a:solidFill>
              <a:srgbClr val="9B2C4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pic>
          <p:nvPicPr>
            <p:cNvPr id="18" name="Picture 17">
              <a:extLst>
                <a:ext uri="{FF2B5EF4-FFF2-40B4-BE49-F238E27FC236}">
                  <a16:creationId xmlns="" xmlns:a16="http://schemas.microsoft.com/office/drawing/2014/main" id="{24C1D74F-6F01-4131-8A00-5523C4E1026F}"/>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34222" y="4830239"/>
              <a:ext cx="476352" cy="265404"/>
            </a:xfrm>
            <a:prstGeom prst="rect">
              <a:avLst/>
            </a:prstGeom>
          </p:spPr>
        </p:pic>
      </p:grpSp>
    </p:spTree>
    <p:extLst>
      <p:ext uri="{BB962C8B-B14F-4D97-AF65-F5344CB8AC3E}">
        <p14:creationId xmlns:p14="http://schemas.microsoft.com/office/powerpoint/2010/main" val="16702515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205979"/>
            <a:ext cx="6172200" cy="857250"/>
          </a:xfrm>
          <a:prstGeom prst="rect">
            <a:avLst/>
          </a:prstGeom>
        </p:spPr>
        <p:txBody>
          <a:bodyPr vert="horz" lIns="81636" tIns="40818" rIns="81636" bIns="40818"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42900" y="1200151"/>
            <a:ext cx="6172200" cy="3394472"/>
          </a:xfrm>
          <a:prstGeom prst="rect">
            <a:avLst/>
          </a:prstGeom>
        </p:spPr>
        <p:txBody>
          <a:bodyPr vert="horz" lIns="81636" tIns="40818" rIns="81636" bIns="40818"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4914900" y="4767263"/>
            <a:ext cx="1600200" cy="273844"/>
          </a:xfrm>
          <a:prstGeom prst="rect">
            <a:avLst/>
          </a:prstGeom>
        </p:spPr>
        <p:txBody>
          <a:bodyPr vert="horz" lIns="81636" tIns="40818" rIns="81636" bIns="40818" rtlCol="0" anchor="ctr"/>
          <a:lstStyle>
            <a:lvl1pPr algn="r">
              <a:defRPr sz="600">
                <a:solidFill>
                  <a:schemeClr val="tx1">
                    <a:tint val="75000"/>
                  </a:schemeClr>
                </a:solidFill>
                <a:latin typeface="Arial"/>
                <a:cs typeface="Arial"/>
              </a:defRPr>
            </a:lvl1pPr>
          </a:lstStyle>
          <a:p>
            <a:fld id="{2DE96EAB-BA9C-424E-B507-24E718D2C5A3}" type="slidenum">
              <a:rPr lang="en-US" smtClean="0"/>
              <a:pPr/>
              <a:t>‹#›</a:t>
            </a:fld>
            <a:endParaRPr lang="en-US" dirty="0"/>
          </a:p>
        </p:txBody>
      </p:sp>
    </p:spTree>
    <p:extLst>
      <p:ext uri="{BB962C8B-B14F-4D97-AF65-F5344CB8AC3E}">
        <p14:creationId xmlns:p14="http://schemas.microsoft.com/office/powerpoint/2010/main" val="18052083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6" r:id="rId3"/>
    <p:sldLayoutId id="2147483660" r:id="rId4"/>
    <p:sldLayoutId id="2147483670" r:id="rId5"/>
    <p:sldLayoutId id="2147483672" r:id="rId6"/>
    <p:sldLayoutId id="2147483662" r:id="rId7"/>
    <p:sldLayoutId id="2147483671" r:id="rId8"/>
    <p:sldLayoutId id="2147483673" r:id="rId9"/>
    <p:sldLayoutId id="2147483667" r:id="rId10"/>
    <p:sldLayoutId id="2147483675" r:id="rId11"/>
    <p:sldLayoutId id="2147483676" r:id="rId12"/>
    <p:sldLayoutId id="2147483680" r:id="rId13"/>
    <p:sldLayoutId id="2147483668" r:id="rId14"/>
    <p:sldLayoutId id="2147483669" r:id="rId15"/>
    <p:sldLayoutId id="2147483664" r:id="rId16"/>
    <p:sldLayoutId id="2147483679" r:id="rId17"/>
    <p:sldLayoutId id="2147483678" r:id="rId18"/>
    <p:sldLayoutId id="2147483677" r:id="rId19"/>
    <p:sldLayoutId id="2147483674" r:id="rId20"/>
  </p:sldLayoutIdLst>
  <p:hf sldNum="0" hdr="0"/>
  <p:txStyles>
    <p:titleStyle>
      <a:lvl1pPr algn="ctr" defTabSz="408181" rtl="0" eaLnBrk="1" latinLnBrk="0" hangingPunct="1">
        <a:spcBef>
          <a:spcPct val="0"/>
        </a:spcBef>
        <a:buNone/>
        <a:defRPr sz="3900" kern="1200">
          <a:solidFill>
            <a:schemeClr val="tx1"/>
          </a:solidFill>
          <a:latin typeface="+mj-lt"/>
          <a:ea typeface="+mj-ea"/>
          <a:cs typeface="+mj-cs"/>
        </a:defRPr>
      </a:lvl1pPr>
    </p:titleStyle>
    <p:bodyStyle>
      <a:lvl1pPr marL="0" indent="0" algn="l" defTabSz="408181" rtl="0" eaLnBrk="1" latinLnBrk="0" hangingPunct="1">
        <a:spcBef>
          <a:spcPct val="20000"/>
        </a:spcBef>
        <a:buFont typeface="Arial"/>
        <a:buNone/>
        <a:defRPr sz="2800" kern="1200">
          <a:solidFill>
            <a:schemeClr val="bg1"/>
          </a:solidFill>
          <a:latin typeface="+mn-lt"/>
          <a:ea typeface="+mn-ea"/>
          <a:cs typeface="+mn-cs"/>
        </a:defRPr>
      </a:lvl1pPr>
      <a:lvl2pPr marL="663293" indent="-255113" algn="l" defTabSz="408181" rtl="0" eaLnBrk="1" latinLnBrk="0" hangingPunct="1">
        <a:spcBef>
          <a:spcPct val="20000"/>
        </a:spcBef>
        <a:buFont typeface="Arial"/>
        <a:buChar char="–"/>
        <a:defRPr sz="2500" kern="1200">
          <a:solidFill>
            <a:schemeClr val="tx1"/>
          </a:solidFill>
          <a:latin typeface="+mn-lt"/>
          <a:ea typeface="+mn-ea"/>
          <a:cs typeface="+mn-cs"/>
        </a:defRPr>
      </a:lvl2pPr>
      <a:lvl3pPr marL="1020452" indent="-204090" algn="l" defTabSz="408181" rtl="0" eaLnBrk="1" latinLnBrk="0" hangingPunct="1">
        <a:spcBef>
          <a:spcPct val="20000"/>
        </a:spcBef>
        <a:buFont typeface="Arial"/>
        <a:buChar char="•"/>
        <a:defRPr sz="2100" kern="1200">
          <a:solidFill>
            <a:schemeClr val="tx1"/>
          </a:solidFill>
          <a:latin typeface="+mn-lt"/>
          <a:ea typeface="+mn-ea"/>
          <a:cs typeface="+mn-cs"/>
        </a:defRPr>
      </a:lvl3pPr>
      <a:lvl4pPr marL="1428632" indent="-204090" algn="l" defTabSz="408181" rtl="0" eaLnBrk="1" latinLnBrk="0" hangingPunct="1">
        <a:spcBef>
          <a:spcPct val="20000"/>
        </a:spcBef>
        <a:buFont typeface="Arial"/>
        <a:buChar char="–"/>
        <a:defRPr sz="1800" kern="1200">
          <a:solidFill>
            <a:schemeClr val="tx1"/>
          </a:solidFill>
          <a:latin typeface="+mn-lt"/>
          <a:ea typeface="+mn-ea"/>
          <a:cs typeface="+mn-cs"/>
        </a:defRPr>
      </a:lvl4pPr>
      <a:lvl5pPr marL="1836813" indent="-204090" algn="l" defTabSz="408181" rtl="0" eaLnBrk="1" latinLnBrk="0" hangingPunct="1">
        <a:spcBef>
          <a:spcPct val="20000"/>
        </a:spcBef>
        <a:buFont typeface="Arial"/>
        <a:buChar char="»"/>
        <a:defRPr sz="1800" kern="1200">
          <a:solidFill>
            <a:schemeClr val="tx1"/>
          </a:solidFill>
          <a:latin typeface="+mn-lt"/>
          <a:ea typeface="+mn-ea"/>
          <a:cs typeface="+mn-cs"/>
        </a:defRPr>
      </a:lvl5pPr>
      <a:lvl6pPr marL="2244993" indent="-204090" algn="l" defTabSz="408181" rtl="0" eaLnBrk="1" latinLnBrk="0" hangingPunct="1">
        <a:spcBef>
          <a:spcPct val="20000"/>
        </a:spcBef>
        <a:buFont typeface="Arial"/>
        <a:buChar char="•"/>
        <a:defRPr sz="1800" kern="1200">
          <a:solidFill>
            <a:schemeClr val="tx1"/>
          </a:solidFill>
          <a:latin typeface="+mn-lt"/>
          <a:ea typeface="+mn-ea"/>
          <a:cs typeface="+mn-cs"/>
        </a:defRPr>
      </a:lvl6pPr>
      <a:lvl7pPr marL="2653174" indent="-204090" algn="l" defTabSz="408181" rtl="0" eaLnBrk="1" latinLnBrk="0" hangingPunct="1">
        <a:spcBef>
          <a:spcPct val="20000"/>
        </a:spcBef>
        <a:buFont typeface="Arial"/>
        <a:buChar char="•"/>
        <a:defRPr sz="1800" kern="1200">
          <a:solidFill>
            <a:schemeClr val="tx1"/>
          </a:solidFill>
          <a:latin typeface="+mn-lt"/>
          <a:ea typeface="+mn-ea"/>
          <a:cs typeface="+mn-cs"/>
        </a:defRPr>
      </a:lvl7pPr>
      <a:lvl8pPr marL="3061355" indent="-204090" algn="l" defTabSz="408181" rtl="0" eaLnBrk="1" latinLnBrk="0" hangingPunct="1">
        <a:spcBef>
          <a:spcPct val="20000"/>
        </a:spcBef>
        <a:buFont typeface="Arial"/>
        <a:buChar char="•"/>
        <a:defRPr sz="1800" kern="1200">
          <a:solidFill>
            <a:schemeClr val="tx1"/>
          </a:solidFill>
          <a:latin typeface="+mn-lt"/>
          <a:ea typeface="+mn-ea"/>
          <a:cs typeface="+mn-cs"/>
        </a:defRPr>
      </a:lvl8pPr>
      <a:lvl9pPr marL="3469535" indent="-204090" algn="l" defTabSz="408181" rtl="0" eaLnBrk="1" latinLnBrk="0" hangingPunct="1">
        <a:spcBef>
          <a:spcPct val="20000"/>
        </a:spcBef>
        <a:buFont typeface="Arial"/>
        <a:buChar char="•"/>
        <a:defRPr sz="1800" kern="1200">
          <a:solidFill>
            <a:schemeClr val="tx1"/>
          </a:solidFill>
          <a:latin typeface="+mn-lt"/>
          <a:ea typeface="+mn-ea"/>
          <a:cs typeface="+mn-cs"/>
        </a:defRPr>
      </a:lvl9pPr>
    </p:bodyStyle>
    <p:otherStyle>
      <a:defPPr>
        <a:defRPr lang="en-US"/>
      </a:defPPr>
      <a:lvl1pPr marL="0" algn="l" defTabSz="408181" rtl="0" eaLnBrk="1" latinLnBrk="0" hangingPunct="1">
        <a:defRPr sz="1600" kern="1200">
          <a:solidFill>
            <a:schemeClr val="tx1"/>
          </a:solidFill>
          <a:latin typeface="+mn-lt"/>
          <a:ea typeface="+mn-ea"/>
          <a:cs typeface="+mn-cs"/>
        </a:defRPr>
      </a:lvl1pPr>
      <a:lvl2pPr marL="408181" algn="l" defTabSz="408181" rtl="0" eaLnBrk="1" latinLnBrk="0" hangingPunct="1">
        <a:defRPr sz="1600" kern="1200">
          <a:solidFill>
            <a:schemeClr val="tx1"/>
          </a:solidFill>
          <a:latin typeface="+mn-lt"/>
          <a:ea typeface="+mn-ea"/>
          <a:cs typeface="+mn-cs"/>
        </a:defRPr>
      </a:lvl2pPr>
      <a:lvl3pPr marL="816361" algn="l" defTabSz="408181" rtl="0" eaLnBrk="1" latinLnBrk="0" hangingPunct="1">
        <a:defRPr sz="1600" kern="1200">
          <a:solidFill>
            <a:schemeClr val="tx1"/>
          </a:solidFill>
          <a:latin typeface="+mn-lt"/>
          <a:ea typeface="+mn-ea"/>
          <a:cs typeface="+mn-cs"/>
        </a:defRPr>
      </a:lvl3pPr>
      <a:lvl4pPr marL="1224542" algn="l" defTabSz="408181" rtl="0" eaLnBrk="1" latinLnBrk="0" hangingPunct="1">
        <a:defRPr sz="1600" kern="1200">
          <a:solidFill>
            <a:schemeClr val="tx1"/>
          </a:solidFill>
          <a:latin typeface="+mn-lt"/>
          <a:ea typeface="+mn-ea"/>
          <a:cs typeface="+mn-cs"/>
        </a:defRPr>
      </a:lvl4pPr>
      <a:lvl5pPr marL="1632722" algn="l" defTabSz="408181" rtl="0" eaLnBrk="1" latinLnBrk="0" hangingPunct="1">
        <a:defRPr sz="1600" kern="1200">
          <a:solidFill>
            <a:schemeClr val="tx1"/>
          </a:solidFill>
          <a:latin typeface="+mn-lt"/>
          <a:ea typeface="+mn-ea"/>
          <a:cs typeface="+mn-cs"/>
        </a:defRPr>
      </a:lvl5pPr>
      <a:lvl6pPr marL="2040903" algn="l" defTabSz="408181" rtl="0" eaLnBrk="1" latinLnBrk="0" hangingPunct="1">
        <a:defRPr sz="1600" kern="1200">
          <a:solidFill>
            <a:schemeClr val="tx1"/>
          </a:solidFill>
          <a:latin typeface="+mn-lt"/>
          <a:ea typeface="+mn-ea"/>
          <a:cs typeface="+mn-cs"/>
        </a:defRPr>
      </a:lvl6pPr>
      <a:lvl7pPr marL="2449084" algn="l" defTabSz="408181" rtl="0" eaLnBrk="1" latinLnBrk="0" hangingPunct="1">
        <a:defRPr sz="1600" kern="1200">
          <a:solidFill>
            <a:schemeClr val="tx1"/>
          </a:solidFill>
          <a:latin typeface="+mn-lt"/>
          <a:ea typeface="+mn-ea"/>
          <a:cs typeface="+mn-cs"/>
        </a:defRPr>
      </a:lvl7pPr>
      <a:lvl8pPr marL="2857264" algn="l" defTabSz="408181" rtl="0" eaLnBrk="1" latinLnBrk="0" hangingPunct="1">
        <a:defRPr sz="1600" kern="1200">
          <a:solidFill>
            <a:schemeClr val="tx1"/>
          </a:solidFill>
          <a:latin typeface="+mn-lt"/>
          <a:ea typeface="+mn-ea"/>
          <a:cs typeface="+mn-cs"/>
        </a:defRPr>
      </a:lvl8pPr>
      <a:lvl9pPr marL="3265445" algn="l" defTabSz="408181"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9.xml"/><Relationship Id="rId1" Type="http://schemas.openxmlformats.org/officeDocument/2006/relationships/slideLayout" Target="../slideLayouts/slideLayout8.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3.xml"/><Relationship Id="rId1" Type="http://schemas.openxmlformats.org/officeDocument/2006/relationships/slideLayout" Target="../slideLayouts/slideLayout8.xml"/><Relationship Id="rId5" Type="http://schemas.openxmlformats.org/officeDocument/2006/relationships/image" Target="../media/image36.png"/><Relationship Id="rId4" Type="http://schemas.openxmlformats.org/officeDocument/2006/relationships/image" Target="../media/image38.png"/></Relationships>
</file>

<file path=ppt/slides/_rels/slide1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9.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36.png"/></Relationships>
</file>

<file path=ppt/slides/_rels/slide1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36.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10.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8.xml"/><Relationship Id="rId1" Type="http://schemas.openxmlformats.org/officeDocument/2006/relationships/slideLayout" Target="../slideLayouts/slideLayout8.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 xmlns:a16="http://schemas.microsoft.com/office/drawing/2014/main" id="{E210A818-8A41-4666-87BE-50F216D0C395}"/>
              </a:ext>
            </a:extLst>
          </p:cNvPr>
          <p:cNvSpPr>
            <a:spLocks noGrp="1"/>
          </p:cNvSpPr>
          <p:nvPr>
            <p:ph type="ctrTitle"/>
          </p:nvPr>
        </p:nvSpPr>
        <p:spPr>
          <a:xfrm>
            <a:off x="0" y="1652574"/>
            <a:ext cx="3683129" cy="1556619"/>
          </a:xfrm>
        </p:spPr>
        <p:txBody>
          <a:bodyPr/>
          <a:lstStyle/>
          <a:p>
            <a:pPr>
              <a:lnSpc>
                <a:spcPct val="150000"/>
              </a:lnSpc>
            </a:pPr>
            <a:r>
              <a:rPr lang="en-ZA" sz="2000" dirty="0" smtClean="0"/>
              <a:t>STATE PARTICIPATION AND FISCAL ELEMENTS IN PSAs</a:t>
            </a:r>
            <a:endParaRPr lang="en-ZA" sz="20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89697" y="3367454"/>
            <a:ext cx="1169987" cy="628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323850" y="3648025"/>
            <a:ext cx="2990850" cy="338554"/>
          </a:xfrm>
          <a:prstGeom prst="rect">
            <a:avLst/>
          </a:prstGeom>
          <a:noFill/>
        </p:spPr>
        <p:txBody>
          <a:bodyPr wrap="square" rtlCol="0">
            <a:spAutoFit/>
          </a:bodyPr>
          <a:lstStyle/>
          <a:p>
            <a:r>
              <a:rPr lang="en-US" i="1" dirty="0" smtClean="0">
                <a:solidFill>
                  <a:schemeClr val="bg1"/>
                </a:solidFill>
                <a:latin typeface="Arial Black" pitchFamily="34" charset="0"/>
              </a:rPr>
              <a:t>By Allan .K. Amanya</a:t>
            </a:r>
            <a:endParaRPr lang="en-GB" i="1" dirty="0">
              <a:solidFill>
                <a:schemeClr val="bg1"/>
              </a:solidFill>
              <a:latin typeface="Arial Black" pitchFamily="34" charset="0"/>
            </a:endParaRPr>
          </a:p>
        </p:txBody>
      </p:sp>
    </p:spTree>
    <p:extLst>
      <p:ext uri="{BB962C8B-B14F-4D97-AF65-F5344CB8AC3E}">
        <p14:creationId xmlns:p14="http://schemas.microsoft.com/office/powerpoint/2010/main" val="2275623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5">
            <a:extLst>
              <a:ext uri="{FF2B5EF4-FFF2-40B4-BE49-F238E27FC236}">
                <a16:creationId xmlns="" xmlns:a16="http://schemas.microsoft.com/office/drawing/2014/main" id="{DB51E4A9-788A-4FE2-8682-CC1A50F0187A}"/>
              </a:ext>
            </a:extLst>
          </p:cNvPr>
          <p:cNvSpPr>
            <a:spLocks noGrp="1"/>
          </p:cNvSpPr>
          <p:nvPr>
            <p:ph type="title"/>
          </p:nvPr>
        </p:nvSpPr>
        <p:spPr>
          <a:xfrm>
            <a:off x="0" y="187890"/>
            <a:ext cx="5265174" cy="725497"/>
          </a:xfrm>
        </p:spPr>
        <p:txBody>
          <a:bodyPr/>
          <a:lstStyle/>
          <a:p>
            <a:pPr algn="ctr"/>
            <a:r>
              <a:rPr lang="en-ZA" sz="2500" dirty="0" smtClean="0"/>
              <a:t>Cost recovery Mechanisms</a:t>
            </a:r>
            <a:endParaRPr lang="en-ZA" sz="2500" dirty="0"/>
          </a:p>
        </p:txBody>
      </p:sp>
      <p:sp>
        <p:nvSpPr>
          <p:cNvPr id="11" name="Rectangle 10"/>
          <p:cNvSpPr/>
          <p:nvPr/>
        </p:nvSpPr>
        <p:spPr>
          <a:xfrm>
            <a:off x="423273" y="756236"/>
            <a:ext cx="4825680" cy="338554"/>
          </a:xfrm>
          <a:prstGeom prst="rect">
            <a:avLst/>
          </a:prstGeom>
        </p:spPr>
        <p:txBody>
          <a:bodyPr wrap="none">
            <a:spAutoFit/>
          </a:bodyPr>
          <a:lstStyle/>
          <a:p>
            <a:pPr marL="285750" indent="-285750">
              <a:buFont typeface="Wingdings" pitchFamily="2" charset="2"/>
              <a:buChar char="q"/>
            </a:pPr>
            <a:r>
              <a:rPr lang="en-GB" b="1" dirty="0"/>
              <a:t>First tranche hydrocarbons, capped cost recovery</a:t>
            </a:r>
          </a:p>
        </p:txBody>
      </p:sp>
      <p:graphicFrame>
        <p:nvGraphicFramePr>
          <p:cNvPr id="18" name="Diagram 17"/>
          <p:cNvGraphicFramePr/>
          <p:nvPr>
            <p:extLst>
              <p:ext uri="{D42A27DB-BD31-4B8C-83A1-F6EECF244321}">
                <p14:modId xmlns:p14="http://schemas.microsoft.com/office/powerpoint/2010/main" val="4038244914"/>
              </p:ext>
            </p:extLst>
          </p:nvPr>
        </p:nvGraphicFramePr>
        <p:xfrm>
          <a:off x="423274" y="1103785"/>
          <a:ext cx="5880811" cy="38509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4774019" y="3485900"/>
            <a:ext cx="2014868" cy="984885"/>
          </a:xfrm>
          <a:prstGeom prst="rect">
            <a:avLst/>
          </a:prstGeom>
          <a:solidFill>
            <a:srgbClr val="FFC000"/>
          </a:solidFill>
        </p:spPr>
        <p:txBody>
          <a:bodyPr wrap="square" rtlCol="0">
            <a:spAutoFit/>
          </a:bodyPr>
          <a:lstStyle/>
          <a:p>
            <a:r>
              <a:rPr lang="en-GB" sz="1400" dirty="0"/>
              <a:t>Accrued but unrecovered costs are carried forward to successive periods</a:t>
            </a:r>
          </a:p>
          <a:p>
            <a:endParaRPr lang="en-GB" dirty="0"/>
          </a:p>
        </p:txBody>
      </p:sp>
      <p:pic>
        <p:nvPicPr>
          <p:cNvPr id="7"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775129" y="4598375"/>
            <a:ext cx="871856" cy="473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319139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 xmlns:a16="http://schemas.microsoft.com/office/drawing/2014/main" id="{DB51E4A9-788A-4FE2-8682-CC1A50F0187A}"/>
              </a:ext>
            </a:extLst>
          </p:cNvPr>
          <p:cNvSpPr>
            <a:spLocks noGrp="1"/>
          </p:cNvSpPr>
          <p:nvPr>
            <p:ph type="title"/>
          </p:nvPr>
        </p:nvSpPr>
        <p:spPr/>
        <p:txBody>
          <a:bodyPr/>
          <a:lstStyle/>
          <a:p>
            <a:r>
              <a:rPr lang="en-ZA" dirty="0" smtClean="0"/>
              <a:t>Cost recovery </a:t>
            </a:r>
            <a:endParaRPr lang="en-ZA" dirty="0"/>
          </a:p>
        </p:txBody>
      </p:sp>
      <p:sp>
        <p:nvSpPr>
          <p:cNvPr id="7" name="Text Placeholder 6">
            <a:extLst>
              <a:ext uri="{FF2B5EF4-FFF2-40B4-BE49-F238E27FC236}">
                <a16:creationId xmlns="" xmlns:a16="http://schemas.microsoft.com/office/drawing/2014/main" id="{4AF66956-5C21-43BB-AC09-97299ECC9246}"/>
              </a:ext>
            </a:extLst>
          </p:cNvPr>
          <p:cNvSpPr>
            <a:spLocks noGrp="1"/>
          </p:cNvSpPr>
          <p:nvPr>
            <p:ph type="body" sz="quarter" idx="13"/>
          </p:nvPr>
        </p:nvSpPr>
        <p:spPr>
          <a:xfrm>
            <a:off x="343257" y="764931"/>
            <a:ext cx="6215805" cy="3903784"/>
          </a:xfrm>
        </p:spPr>
        <p:txBody>
          <a:bodyPr>
            <a:normAutofit fontScale="25000" lnSpcReduction="20000"/>
          </a:bodyPr>
          <a:lstStyle/>
          <a:p>
            <a:r>
              <a:rPr lang="en-US" sz="6400" b="1" dirty="0" smtClean="0"/>
              <a:t>Some of the key issues to watch out for:</a:t>
            </a:r>
          </a:p>
          <a:p>
            <a:endParaRPr lang="en-GB" sz="4900" b="1" dirty="0" smtClean="0"/>
          </a:p>
          <a:p>
            <a:pPr marL="285750" indent="-285750">
              <a:buFont typeface="Wingdings" pitchFamily="2" charset="2"/>
              <a:buChar char="q"/>
            </a:pPr>
            <a:r>
              <a:rPr lang="en-GB" sz="6400" b="1" dirty="0" smtClean="0">
                <a:solidFill>
                  <a:schemeClr val="tx1"/>
                </a:solidFill>
              </a:rPr>
              <a:t>Ring fencing </a:t>
            </a:r>
            <a:endParaRPr lang="en-GB" sz="6400" b="1" dirty="0">
              <a:solidFill>
                <a:schemeClr val="tx1"/>
              </a:solidFill>
            </a:endParaRPr>
          </a:p>
          <a:p>
            <a:r>
              <a:rPr lang="en-US" sz="6400" dirty="0" smtClean="0">
                <a:solidFill>
                  <a:schemeClr val="tx1"/>
                </a:solidFill>
              </a:rPr>
              <a:t>In the event that a</a:t>
            </a:r>
            <a:r>
              <a:rPr lang="en-US" sz="6400" dirty="0" smtClean="0"/>
              <a:t> licensee/operator has more than one contract area, the calculations are done on a contract area by contract area basis. No consolidation of costs.</a:t>
            </a:r>
          </a:p>
          <a:p>
            <a:endParaRPr lang="en-US" sz="4900" dirty="0" smtClean="0"/>
          </a:p>
          <a:p>
            <a:pPr marL="285750" indent="-285750">
              <a:buFont typeface="Wingdings" pitchFamily="2" charset="2"/>
              <a:buChar char="q"/>
            </a:pPr>
            <a:r>
              <a:rPr lang="en-ZA" sz="6400" b="1" dirty="0" smtClean="0">
                <a:solidFill>
                  <a:schemeClr val="tx1"/>
                </a:solidFill>
              </a:rPr>
              <a:t>Classification </a:t>
            </a:r>
            <a:r>
              <a:rPr lang="en-ZA" sz="6400" b="1" dirty="0">
                <a:solidFill>
                  <a:schemeClr val="tx1"/>
                </a:solidFill>
              </a:rPr>
              <a:t>of Capital and non Capital costs</a:t>
            </a:r>
            <a:r>
              <a:rPr lang="en-ZA" sz="6400" dirty="0">
                <a:solidFill>
                  <a:schemeClr val="tx1"/>
                </a:solidFill>
              </a:rPr>
              <a:t> </a:t>
            </a:r>
          </a:p>
          <a:p>
            <a:pPr marL="285750" indent="-285750">
              <a:buFont typeface="Wingdings" pitchFamily="2" charset="2"/>
              <a:buChar char="Ø"/>
            </a:pPr>
            <a:r>
              <a:rPr lang="en-ZA" sz="6400" dirty="0">
                <a:solidFill>
                  <a:schemeClr val="tx1"/>
                </a:solidFill>
              </a:rPr>
              <a:t>Depreciation-year’s allowable cost of recovery </a:t>
            </a:r>
          </a:p>
          <a:p>
            <a:pPr marL="285750" indent="-285750">
              <a:buFont typeface="Wingdings" pitchFamily="2" charset="2"/>
              <a:buChar char="Ø"/>
            </a:pPr>
            <a:r>
              <a:rPr lang="en-ZA" sz="6400" dirty="0">
                <a:solidFill>
                  <a:schemeClr val="tx1"/>
                </a:solidFill>
              </a:rPr>
              <a:t>Depreciation method and rates </a:t>
            </a:r>
            <a:r>
              <a:rPr lang="en-ZA" sz="6400" dirty="0" smtClean="0">
                <a:solidFill>
                  <a:schemeClr val="tx1"/>
                </a:solidFill>
              </a:rPr>
              <a:t>applicable</a:t>
            </a:r>
          </a:p>
          <a:p>
            <a:pPr marL="285750" indent="-285750">
              <a:buFont typeface="Wingdings" pitchFamily="2" charset="2"/>
              <a:buChar char="Ø"/>
            </a:pPr>
            <a:endParaRPr lang="en-ZA" sz="4900" dirty="0">
              <a:solidFill>
                <a:schemeClr val="tx1"/>
              </a:solidFill>
            </a:endParaRPr>
          </a:p>
          <a:p>
            <a:pPr marL="285750" indent="-285750">
              <a:buFont typeface="Wingdings" pitchFamily="2" charset="2"/>
              <a:buChar char="q"/>
            </a:pPr>
            <a:r>
              <a:rPr lang="en-ZA" sz="6400" b="1" dirty="0" smtClean="0">
                <a:solidFill>
                  <a:schemeClr val="tx1"/>
                </a:solidFill>
              </a:rPr>
              <a:t>Cost categories whether exploration, development or production or by petroleum value chain </a:t>
            </a:r>
            <a:endParaRPr lang="en-ZA" sz="6400" b="1" dirty="0">
              <a:solidFill>
                <a:schemeClr val="tx1"/>
              </a:solidFill>
            </a:endParaRPr>
          </a:p>
          <a:p>
            <a:endParaRPr lang="en-US" sz="6400" dirty="0" smtClean="0"/>
          </a:p>
          <a:p>
            <a:endParaRPr lang="en-US" dirty="0" smtClean="0"/>
          </a:p>
          <a:p>
            <a:endParaRPr lang="en-US" dirty="0" smtClean="0"/>
          </a:p>
          <a:p>
            <a:endParaRPr lang="en-GB" dirty="0"/>
          </a:p>
          <a:p>
            <a:r>
              <a:rPr lang="en-GB" b="1" dirty="0"/>
              <a:t> </a:t>
            </a:r>
            <a:endParaRPr lang="en-ZA" dirty="0">
              <a:solidFill>
                <a:srgbClr val="FF0000"/>
              </a:solidFill>
            </a:endParaRP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75129" y="4598375"/>
            <a:ext cx="871856" cy="473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00393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 xmlns:a16="http://schemas.microsoft.com/office/drawing/2014/main" id="{DB51E4A9-788A-4FE2-8682-CC1A50F0187A}"/>
              </a:ext>
            </a:extLst>
          </p:cNvPr>
          <p:cNvSpPr>
            <a:spLocks noGrp="1"/>
          </p:cNvSpPr>
          <p:nvPr>
            <p:ph type="title"/>
          </p:nvPr>
        </p:nvSpPr>
        <p:spPr/>
        <p:txBody>
          <a:bodyPr/>
          <a:lstStyle/>
          <a:p>
            <a:pPr algn="ctr"/>
            <a:r>
              <a:rPr lang="en-ZA" dirty="0" smtClean="0"/>
              <a:t>Production sharing</a:t>
            </a:r>
            <a:endParaRPr lang="en-ZA" dirty="0"/>
          </a:p>
        </p:txBody>
      </p:sp>
      <p:sp>
        <p:nvSpPr>
          <p:cNvPr id="7" name="Text Placeholder 6">
            <a:extLst>
              <a:ext uri="{FF2B5EF4-FFF2-40B4-BE49-F238E27FC236}">
                <a16:creationId xmlns="" xmlns:a16="http://schemas.microsoft.com/office/drawing/2014/main" id="{4AF66956-5C21-43BB-AC09-97299ECC9246}"/>
              </a:ext>
            </a:extLst>
          </p:cNvPr>
          <p:cNvSpPr>
            <a:spLocks noGrp="1"/>
          </p:cNvSpPr>
          <p:nvPr>
            <p:ph type="body" sz="quarter" idx="13"/>
          </p:nvPr>
        </p:nvSpPr>
        <p:spPr>
          <a:xfrm>
            <a:off x="343257" y="931478"/>
            <a:ext cx="6215805" cy="3656183"/>
          </a:xfrm>
        </p:spPr>
        <p:txBody>
          <a:bodyPr>
            <a:normAutofit/>
          </a:bodyPr>
          <a:lstStyle/>
          <a:p>
            <a:r>
              <a:rPr lang="en-GB" b="1" dirty="0" smtClean="0">
                <a:solidFill>
                  <a:schemeClr val="tx1"/>
                </a:solidFill>
              </a:rPr>
              <a:t>Profit petroleum</a:t>
            </a:r>
            <a:endParaRPr lang="en-GB" b="1" dirty="0">
              <a:solidFill>
                <a:schemeClr val="tx1"/>
              </a:solidFill>
            </a:endParaRPr>
          </a:p>
          <a:p>
            <a:pPr marL="285750" indent="-285750">
              <a:buFont typeface="Wingdings" pitchFamily="2" charset="2"/>
              <a:buChar char="q"/>
            </a:pPr>
            <a:r>
              <a:rPr lang="en-GB" dirty="0" smtClean="0">
                <a:solidFill>
                  <a:schemeClr val="tx1"/>
                </a:solidFill>
              </a:rPr>
              <a:t>Oil/Gas </a:t>
            </a:r>
            <a:r>
              <a:rPr lang="en-GB" dirty="0">
                <a:solidFill>
                  <a:schemeClr val="tx1"/>
                </a:solidFill>
              </a:rPr>
              <a:t>remaining after the deduction of Cost </a:t>
            </a:r>
            <a:r>
              <a:rPr lang="en-GB" dirty="0" smtClean="0">
                <a:solidFill>
                  <a:schemeClr val="tx1"/>
                </a:solidFill>
              </a:rPr>
              <a:t>Oil/Gas is considered </a:t>
            </a:r>
            <a:r>
              <a:rPr lang="en-GB" dirty="0">
                <a:solidFill>
                  <a:schemeClr val="tx1"/>
                </a:solidFill>
              </a:rPr>
              <a:t>Profit Oil/Gas</a:t>
            </a:r>
            <a:r>
              <a:rPr lang="en-GB" dirty="0" smtClean="0">
                <a:solidFill>
                  <a:schemeClr val="tx1"/>
                </a:solidFill>
              </a:rPr>
              <a:t>.</a:t>
            </a:r>
          </a:p>
          <a:p>
            <a:endParaRPr lang="en-GB" dirty="0" smtClean="0">
              <a:solidFill>
                <a:schemeClr val="tx1"/>
              </a:solidFill>
            </a:endParaRPr>
          </a:p>
          <a:p>
            <a:pPr marL="285750" indent="-285750">
              <a:buFont typeface="Wingdings" pitchFamily="2" charset="2"/>
              <a:buChar char="q"/>
            </a:pPr>
            <a:r>
              <a:rPr lang="en-GB" dirty="0" smtClean="0">
                <a:solidFill>
                  <a:schemeClr val="tx1"/>
                </a:solidFill>
              </a:rPr>
              <a:t>Profit </a:t>
            </a:r>
            <a:r>
              <a:rPr lang="en-GB" dirty="0">
                <a:solidFill>
                  <a:schemeClr val="tx1"/>
                </a:solidFill>
              </a:rPr>
              <a:t>Oil/Gas is shared between IOC &amp; government on </a:t>
            </a:r>
            <a:r>
              <a:rPr lang="en-GB" dirty="0" smtClean="0">
                <a:solidFill>
                  <a:schemeClr val="tx1"/>
                </a:solidFill>
              </a:rPr>
              <a:t>agreed ratio.</a:t>
            </a:r>
          </a:p>
          <a:p>
            <a:endParaRPr lang="en-GB" dirty="0">
              <a:solidFill>
                <a:schemeClr val="tx1"/>
              </a:solidFill>
            </a:endParaRPr>
          </a:p>
          <a:p>
            <a:pPr marL="285750" indent="-285750">
              <a:buFont typeface="Wingdings" pitchFamily="2" charset="2"/>
              <a:buChar char="q"/>
            </a:pPr>
            <a:r>
              <a:rPr lang="en-GB" dirty="0" smtClean="0">
                <a:solidFill>
                  <a:schemeClr val="tx1"/>
                </a:solidFill>
              </a:rPr>
              <a:t>Allocated </a:t>
            </a:r>
            <a:r>
              <a:rPr lang="en-GB" dirty="0">
                <a:solidFill>
                  <a:schemeClr val="tx1"/>
                </a:solidFill>
              </a:rPr>
              <a:t>on a </a:t>
            </a:r>
            <a:r>
              <a:rPr lang="en-GB" dirty="0" smtClean="0">
                <a:solidFill>
                  <a:schemeClr val="tx1"/>
                </a:solidFill>
              </a:rPr>
              <a:t>daily/monthly/annual </a:t>
            </a:r>
            <a:r>
              <a:rPr lang="en-GB" dirty="0">
                <a:solidFill>
                  <a:schemeClr val="tx1"/>
                </a:solidFill>
              </a:rPr>
              <a:t>basis between </a:t>
            </a:r>
            <a:r>
              <a:rPr lang="en-GB" dirty="0" smtClean="0">
                <a:solidFill>
                  <a:schemeClr val="tx1"/>
                </a:solidFill>
              </a:rPr>
              <a:t>IOC </a:t>
            </a:r>
            <a:r>
              <a:rPr lang="en-GB" dirty="0">
                <a:solidFill>
                  <a:schemeClr val="tx1"/>
                </a:solidFill>
              </a:rPr>
              <a:t>and </a:t>
            </a:r>
            <a:r>
              <a:rPr lang="en-GB" dirty="0" smtClean="0">
                <a:solidFill>
                  <a:schemeClr val="tx1"/>
                </a:solidFill>
              </a:rPr>
              <a:t>the state (NOC) on basis </a:t>
            </a:r>
            <a:r>
              <a:rPr lang="en-GB" dirty="0">
                <a:solidFill>
                  <a:schemeClr val="tx1"/>
                </a:solidFill>
              </a:rPr>
              <a:t>of </a:t>
            </a:r>
            <a:r>
              <a:rPr lang="en-GB" dirty="0" smtClean="0">
                <a:solidFill>
                  <a:schemeClr val="tx1"/>
                </a:solidFill>
              </a:rPr>
              <a:t>sliding or fixed scale</a:t>
            </a:r>
            <a:endParaRPr lang="en-ZA" dirty="0">
              <a:solidFill>
                <a:schemeClr val="tx1"/>
              </a:solidFill>
            </a:endParaRP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75129" y="4598375"/>
            <a:ext cx="871856" cy="473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89708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 xmlns:a16="http://schemas.microsoft.com/office/drawing/2014/main" id="{42D9B172-E5AF-481A-86ED-901813545BF5}"/>
              </a:ext>
            </a:extLst>
          </p:cNvPr>
          <p:cNvSpPr>
            <a:spLocks noGrp="1"/>
          </p:cNvSpPr>
          <p:nvPr>
            <p:ph type="title"/>
          </p:nvPr>
        </p:nvSpPr>
        <p:spPr/>
        <p:txBody>
          <a:bodyPr/>
          <a:lstStyle/>
          <a:p>
            <a:pPr algn="ctr"/>
            <a:r>
              <a:rPr lang="en-ZA" dirty="0" smtClean="0"/>
              <a:t>Production sharing</a:t>
            </a:r>
            <a:endParaRPr lang="en-ZA" dirty="0"/>
          </a:p>
        </p:txBody>
      </p:sp>
      <p:sp>
        <p:nvSpPr>
          <p:cNvPr id="6" name="Text Placeholder 5">
            <a:extLst>
              <a:ext uri="{FF2B5EF4-FFF2-40B4-BE49-F238E27FC236}">
                <a16:creationId xmlns="" xmlns:a16="http://schemas.microsoft.com/office/drawing/2014/main" id="{00E22E33-7D7C-4549-A0E7-B0F559289657}"/>
              </a:ext>
            </a:extLst>
          </p:cNvPr>
          <p:cNvSpPr>
            <a:spLocks noGrp="1"/>
          </p:cNvSpPr>
          <p:nvPr>
            <p:ph type="body" sz="quarter" idx="13"/>
          </p:nvPr>
        </p:nvSpPr>
        <p:spPr>
          <a:xfrm>
            <a:off x="228600" y="1440070"/>
            <a:ext cx="3657600" cy="3228645"/>
          </a:xfrm>
        </p:spPr>
        <p:txBody>
          <a:bodyPr>
            <a:normAutofit/>
          </a:bodyPr>
          <a:lstStyle/>
          <a:p>
            <a:pPr marL="285750" indent="-285750">
              <a:buFont typeface="Wingdings" pitchFamily="2" charset="2"/>
              <a:buChar char="q"/>
            </a:pPr>
            <a:r>
              <a:rPr lang="en-GB" b="1" dirty="0">
                <a:solidFill>
                  <a:schemeClr val="tx1"/>
                </a:solidFill>
                <a:latin typeface="Franklin Gothic Book" pitchFamily="34" charset="0"/>
              </a:rPr>
              <a:t>Production Volume </a:t>
            </a:r>
            <a:r>
              <a:rPr lang="en-GB" b="1" dirty="0" smtClean="0">
                <a:solidFill>
                  <a:schemeClr val="tx1"/>
                </a:solidFill>
                <a:latin typeface="Franklin Gothic Book" pitchFamily="34" charset="0"/>
              </a:rPr>
              <a:t>based</a:t>
            </a:r>
          </a:p>
          <a:p>
            <a:r>
              <a:rPr lang="en-GB" dirty="0" smtClean="0"/>
              <a:t>Progressive  </a:t>
            </a:r>
            <a:r>
              <a:rPr lang="en-GB" dirty="0"/>
              <a:t>(or upwardly increasing) scale designed to increase the state's participation levels as the underlying project attains greater levels of daily production</a:t>
            </a:r>
            <a:r>
              <a:rPr lang="en-GB" dirty="0" smtClean="0"/>
              <a:t>.</a:t>
            </a:r>
            <a:endParaRPr lang="en-GB" b="1" dirty="0" smtClean="0">
              <a:solidFill>
                <a:schemeClr val="tx1"/>
              </a:solidFill>
              <a:latin typeface="Franklin Gothic Book" pitchFamily="34" charset="0"/>
            </a:endParaRPr>
          </a:p>
          <a:p>
            <a:pPr marL="285750" indent="-285750">
              <a:buFont typeface="Wingdings" pitchFamily="2" charset="2"/>
              <a:buChar char="Ø"/>
            </a:pPr>
            <a:r>
              <a:rPr lang="en-US" sz="1300" i="1" dirty="0" smtClean="0">
                <a:solidFill>
                  <a:schemeClr val="tx1"/>
                </a:solidFill>
                <a:latin typeface="Franklin Gothic Book" pitchFamily="34" charset="0"/>
              </a:rPr>
              <a:t>Level of  daily production from each field (Sudan,Uganda,Trinidad and Tobago </a:t>
            </a:r>
            <a:r>
              <a:rPr lang="en-US" sz="1300" i="1" dirty="0" err="1" smtClean="0">
                <a:solidFill>
                  <a:schemeClr val="tx1"/>
                </a:solidFill>
                <a:latin typeface="Franklin Gothic Book" pitchFamily="34" charset="0"/>
              </a:rPr>
              <a:t>etc</a:t>
            </a:r>
            <a:r>
              <a:rPr lang="en-US" sz="1300" i="1" dirty="0" smtClean="0">
                <a:solidFill>
                  <a:schemeClr val="tx1"/>
                </a:solidFill>
                <a:latin typeface="Franklin Gothic Book" pitchFamily="34" charset="0"/>
              </a:rPr>
              <a:t>)</a:t>
            </a:r>
          </a:p>
          <a:p>
            <a:pPr marL="285750" indent="-285750">
              <a:buFont typeface="Wingdings" pitchFamily="2" charset="2"/>
              <a:buChar char="Ø"/>
            </a:pPr>
            <a:r>
              <a:rPr lang="en-US" sz="1300" i="1" dirty="0" smtClean="0">
                <a:solidFill>
                  <a:schemeClr val="tx1"/>
                </a:solidFill>
                <a:latin typeface="Franklin Gothic Book" pitchFamily="34" charset="0"/>
              </a:rPr>
              <a:t>Cumulative production per year from the contract area  </a:t>
            </a:r>
            <a:r>
              <a:rPr lang="en-US" sz="1300" b="1" i="1" dirty="0" err="1" smtClean="0">
                <a:solidFill>
                  <a:schemeClr val="tx1"/>
                </a:solidFill>
                <a:latin typeface="Franklin Gothic Book" pitchFamily="34" charset="0"/>
              </a:rPr>
              <a:t>i.e</a:t>
            </a:r>
            <a:r>
              <a:rPr lang="en-US" sz="1300" b="1" i="1" dirty="0" smtClean="0">
                <a:solidFill>
                  <a:schemeClr val="tx1"/>
                </a:solidFill>
                <a:latin typeface="Franklin Gothic Book" pitchFamily="34" charset="0"/>
              </a:rPr>
              <a:t> Nigeria</a:t>
            </a:r>
          </a:p>
          <a:p>
            <a:endParaRPr lang="en-GB" sz="1500" b="1" dirty="0" smtClean="0">
              <a:solidFill>
                <a:srgbClr val="FF0000"/>
              </a:solidFill>
              <a:latin typeface="Franklin Gothic Book" pitchFamily="34" charset="0"/>
            </a:endParaRPr>
          </a:p>
        </p:txBody>
      </p:sp>
      <p:sp>
        <p:nvSpPr>
          <p:cNvPr id="7" name="Text Placeholder 6">
            <a:extLst>
              <a:ext uri="{FF2B5EF4-FFF2-40B4-BE49-F238E27FC236}">
                <a16:creationId xmlns="" xmlns:a16="http://schemas.microsoft.com/office/drawing/2014/main" id="{846BD522-35FB-41D6-B1BE-42EDC083A048}"/>
              </a:ext>
            </a:extLst>
          </p:cNvPr>
          <p:cNvSpPr>
            <a:spLocks noGrp="1"/>
          </p:cNvSpPr>
          <p:nvPr>
            <p:ph type="body" sz="quarter" idx="16"/>
          </p:nvPr>
        </p:nvSpPr>
        <p:spPr/>
        <p:txBody>
          <a:bodyPr/>
          <a:lstStyle/>
          <a:p>
            <a:r>
              <a:rPr lang="en-ZA" b="1" i="0" dirty="0" smtClean="0">
                <a:solidFill>
                  <a:schemeClr val="tx1">
                    <a:lumMod val="85000"/>
                    <a:lumOff val="15000"/>
                  </a:schemeClr>
                </a:solidFill>
              </a:rPr>
              <a:t>Profit Petroleum Sharing Mechanisms</a:t>
            </a:r>
            <a:endParaRPr lang="en-ZA" b="1" i="0" dirty="0">
              <a:solidFill>
                <a:schemeClr val="tx1">
                  <a:lumMod val="85000"/>
                  <a:lumOff val="15000"/>
                </a:schemeClr>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257207810"/>
              </p:ext>
            </p:extLst>
          </p:nvPr>
        </p:nvGraphicFramePr>
        <p:xfrm>
          <a:off x="4013687" y="1301292"/>
          <a:ext cx="2747597" cy="1459645"/>
        </p:xfrm>
        <a:graphic>
          <a:graphicData uri="http://schemas.openxmlformats.org/drawingml/2006/table">
            <a:tbl>
              <a:tblPr firstRow="1" bandRow="1">
                <a:tableStyleId>{5C22544A-7EE6-4342-B048-85BDC9FD1C3A}</a:tableStyleId>
              </a:tblPr>
              <a:tblGrid>
                <a:gridCol w="1296866"/>
                <a:gridCol w="1450731"/>
              </a:tblGrid>
              <a:tr h="363658">
                <a:tc>
                  <a:txBody>
                    <a:bodyPr/>
                    <a:lstStyle/>
                    <a:p>
                      <a:r>
                        <a:rPr lang="en-US" sz="1100" dirty="0" smtClean="0"/>
                        <a:t>Barrels per day </a:t>
                      </a:r>
                      <a:endParaRPr lang="en-GB" sz="1100" dirty="0"/>
                    </a:p>
                  </a:txBody>
                  <a:tcPr/>
                </a:tc>
                <a:tc>
                  <a:txBody>
                    <a:bodyPr/>
                    <a:lstStyle/>
                    <a:p>
                      <a:pPr marL="0" marR="0" indent="0" algn="l" defTabSz="408181" rtl="0" eaLnBrk="1" fontAlgn="auto" latinLnBrk="0" hangingPunct="1">
                        <a:lnSpc>
                          <a:spcPct val="100000"/>
                        </a:lnSpc>
                        <a:spcBef>
                          <a:spcPts val="0"/>
                        </a:spcBef>
                        <a:spcAft>
                          <a:spcPts val="0"/>
                        </a:spcAft>
                        <a:buClrTx/>
                        <a:buSzTx/>
                        <a:buFontTx/>
                        <a:buNone/>
                        <a:tabLst/>
                        <a:defRPr/>
                      </a:pPr>
                      <a:r>
                        <a:rPr lang="en-US" sz="1100" dirty="0" smtClean="0"/>
                        <a:t>% for government</a:t>
                      </a:r>
                      <a:endParaRPr lang="en-GB" sz="1100" dirty="0" smtClean="0"/>
                    </a:p>
                  </a:txBody>
                  <a:tcPr/>
                </a:tc>
              </a:tr>
              <a:tr h="334889">
                <a:tc>
                  <a:txBody>
                    <a:bodyPr/>
                    <a:lstStyle/>
                    <a:p>
                      <a:r>
                        <a:rPr lang="en-US" sz="1100" dirty="0" smtClean="0"/>
                        <a:t>Up to 25,000 bpd</a:t>
                      </a:r>
                      <a:endParaRPr lang="en-GB" sz="1100" dirty="0"/>
                    </a:p>
                  </a:txBody>
                  <a:tcPr/>
                </a:tc>
                <a:tc>
                  <a:txBody>
                    <a:bodyPr/>
                    <a:lstStyle/>
                    <a:p>
                      <a:r>
                        <a:rPr lang="en-US" sz="1100" dirty="0" smtClean="0"/>
                        <a:t>61.5%</a:t>
                      </a:r>
                      <a:endParaRPr lang="en-GB" sz="1100" dirty="0"/>
                    </a:p>
                  </a:txBody>
                  <a:tcPr/>
                </a:tc>
              </a:tr>
              <a:tr h="334889">
                <a:tc>
                  <a:txBody>
                    <a:bodyPr/>
                    <a:lstStyle/>
                    <a:p>
                      <a:r>
                        <a:rPr lang="en-US" sz="1100" dirty="0" smtClean="0"/>
                        <a:t>25,000-50,000 bpd</a:t>
                      </a:r>
                      <a:endParaRPr lang="en-GB" sz="1100" dirty="0"/>
                    </a:p>
                  </a:txBody>
                  <a:tcPr/>
                </a:tc>
                <a:tc>
                  <a:txBody>
                    <a:bodyPr/>
                    <a:lstStyle/>
                    <a:p>
                      <a:r>
                        <a:rPr lang="en-US" sz="1100" dirty="0" smtClean="0"/>
                        <a:t>71%</a:t>
                      </a:r>
                      <a:endParaRPr lang="en-GB" sz="1100" dirty="0"/>
                    </a:p>
                  </a:txBody>
                  <a:tcPr/>
                </a:tc>
              </a:tr>
              <a:tr h="426209">
                <a:tc>
                  <a:txBody>
                    <a:bodyPr/>
                    <a:lstStyle/>
                    <a:p>
                      <a:r>
                        <a:rPr lang="en-US" sz="1100" dirty="0" smtClean="0"/>
                        <a:t>&gt;</a:t>
                      </a:r>
                      <a:r>
                        <a:rPr lang="en-US" sz="1100" baseline="0" dirty="0" smtClean="0"/>
                        <a:t> 50,000bpd</a:t>
                      </a:r>
                      <a:endParaRPr lang="en-GB" sz="1100" dirty="0"/>
                    </a:p>
                  </a:txBody>
                  <a:tcPr/>
                </a:tc>
                <a:tc>
                  <a:txBody>
                    <a:bodyPr/>
                    <a:lstStyle/>
                    <a:p>
                      <a:r>
                        <a:rPr lang="en-US" sz="1100" dirty="0" smtClean="0"/>
                        <a:t>80%</a:t>
                      </a:r>
                      <a:endParaRPr lang="en-GB" sz="1100" dirty="0"/>
                    </a:p>
                  </a:txBody>
                  <a:tcPr/>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1277349799"/>
              </p:ext>
            </p:extLst>
          </p:nvPr>
        </p:nvGraphicFramePr>
        <p:xfrm>
          <a:off x="3983856" y="2879238"/>
          <a:ext cx="2747596" cy="1920838"/>
        </p:xfrm>
        <a:graphic>
          <a:graphicData uri="http://schemas.openxmlformats.org/drawingml/2006/table">
            <a:tbl>
              <a:tblPr firstRow="1" bandRow="1">
                <a:tableStyleId>{5C22544A-7EE6-4342-B048-85BDC9FD1C3A}</a:tableStyleId>
              </a:tblPr>
              <a:tblGrid>
                <a:gridCol w="1187310"/>
                <a:gridCol w="1560286"/>
              </a:tblGrid>
              <a:tr h="274918">
                <a:tc>
                  <a:txBody>
                    <a:bodyPr/>
                    <a:lstStyle/>
                    <a:p>
                      <a:r>
                        <a:rPr lang="en-US" sz="1200" dirty="0" smtClean="0"/>
                        <a:t>Million barrels</a:t>
                      </a:r>
                      <a:endParaRPr lang="en-GB" sz="1200" dirty="0"/>
                    </a:p>
                  </a:txBody>
                  <a:tcPr/>
                </a:tc>
                <a:tc>
                  <a:txBody>
                    <a:bodyPr/>
                    <a:lstStyle/>
                    <a:p>
                      <a:r>
                        <a:rPr lang="en-US" sz="1200" dirty="0" smtClean="0"/>
                        <a:t>% for government</a:t>
                      </a:r>
                      <a:endParaRPr lang="en-GB" sz="1200" dirty="0"/>
                    </a:p>
                  </a:txBody>
                  <a:tcPr/>
                </a:tc>
              </a:tr>
              <a:tr h="164951">
                <a:tc>
                  <a:txBody>
                    <a:bodyPr/>
                    <a:lstStyle/>
                    <a:p>
                      <a:r>
                        <a:rPr lang="en-US" sz="1200" dirty="0" smtClean="0"/>
                        <a:t>&lt;350</a:t>
                      </a:r>
                      <a:endParaRPr lang="en-GB" sz="1200" dirty="0"/>
                    </a:p>
                  </a:txBody>
                  <a:tcPr/>
                </a:tc>
                <a:tc>
                  <a:txBody>
                    <a:bodyPr/>
                    <a:lstStyle/>
                    <a:p>
                      <a:r>
                        <a:rPr lang="en-US" sz="1200" dirty="0" smtClean="0"/>
                        <a:t>20</a:t>
                      </a:r>
                      <a:endParaRPr lang="en-GB" sz="1200" dirty="0"/>
                    </a:p>
                  </a:txBody>
                  <a:tcPr/>
                </a:tc>
              </a:tr>
              <a:tr h="164951">
                <a:tc>
                  <a:txBody>
                    <a:bodyPr/>
                    <a:lstStyle/>
                    <a:p>
                      <a:r>
                        <a:rPr lang="en-US" sz="1200" dirty="0" smtClean="0"/>
                        <a:t>351-750</a:t>
                      </a:r>
                      <a:endParaRPr lang="en-GB" sz="1200" dirty="0"/>
                    </a:p>
                  </a:txBody>
                  <a:tcPr/>
                </a:tc>
                <a:tc>
                  <a:txBody>
                    <a:bodyPr/>
                    <a:lstStyle/>
                    <a:p>
                      <a:r>
                        <a:rPr lang="en-US" sz="1200" dirty="0" smtClean="0"/>
                        <a:t>35</a:t>
                      </a:r>
                      <a:endParaRPr lang="en-GB" sz="1200" dirty="0"/>
                    </a:p>
                  </a:txBody>
                  <a:tcPr/>
                </a:tc>
              </a:tr>
              <a:tr h="164951">
                <a:tc>
                  <a:txBody>
                    <a:bodyPr/>
                    <a:lstStyle/>
                    <a:p>
                      <a:r>
                        <a:rPr lang="en-US" sz="1200" dirty="0" smtClean="0"/>
                        <a:t>751-1,000</a:t>
                      </a:r>
                      <a:endParaRPr lang="en-GB" sz="1200" dirty="0"/>
                    </a:p>
                  </a:txBody>
                  <a:tcPr/>
                </a:tc>
                <a:tc>
                  <a:txBody>
                    <a:bodyPr/>
                    <a:lstStyle/>
                    <a:p>
                      <a:r>
                        <a:rPr lang="en-US" sz="1200" dirty="0" smtClean="0"/>
                        <a:t>45</a:t>
                      </a:r>
                      <a:endParaRPr lang="en-GB" sz="1200" dirty="0"/>
                    </a:p>
                  </a:txBody>
                  <a:tcPr/>
                </a:tc>
              </a:tr>
              <a:tr h="164951">
                <a:tc>
                  <a:txBody>
                    <a:bodyPr/>
                    <a:lstStyle/>
                    <a:p>
                      <a:r>
                        <a:rPr lang="en-US" sz="1200" dirty="0" smtClean="0"/>
                        <a:t>1,001-1500</a:t>
                      </a:r>
                      <a:endParaRPr lang="en-GB" sz="1200" dirty="0"/>
                    </a:p>
                  </a:txBody>
                  <a:tcPr/>
                </a:tc>
                <a:tc>
                  <a:txBody>
                    <a:bodyPr/>
                    <a:lstStyle/>
                    <a:p>
                      <a:r>
                        <a:rPr lang="en-US" sz="1200" dirty="0" smtClean="0"/>
                        <a:t>50</a:t>
                      </a:r>
                      <a:endParaRPr lang="en-GB" sz="1200" dirty="0"/>
                    </a:p>
                  </a:txBody>
                  <a:tcPr/>
                </a:tc>
              </a:tr>
              <a:tr h="164951">
                <a:tc>
                  <a:txBody>
                    <a:bodyPr/>
                    <a:lstStyle/>
                    <a:p>
                      <a:r>
                        <a:rPr lang="en-US" sz="1200" dirty="0" smtClean="0"/>
                        <a:t>1,500-2000</a:t>
                      </a:r>
                      <a:endParaRPr lang="en-GB" sz="1200" dirty="0"/>
                    </a:p>
                  </a:txBody>
                  <a:tcPr/>
                </a:tc>
                <a:tc>
                  <a:txBody>
                    <a:bodyPr/>
                    <a:lstStyle/>
                    <a:p>
                      <a:r>
                        <a:rPr lang="en-US" sz="1200" dirty="0" smtClean="0"/>
                        <a:t>60</a:t>
                      </a:r>
                      <a:endParaRPr lang="en-GB" sz="1200" dirty="0"/>
                    </a:p>
                  </a:txBody>
                  <a:tcPr/>
                </a:tc>
              </a:tr>
              <a:tr h="164951">
                <a:tc>
                  <a:txBody>
                    <a:bodyPr/>
                    <a:lstStyle/>
                    <a:p>
                      <a:r>
                        <a:rPr lang="en-US" sz="1200" dirty="0" smtClean="0"/>
                        <a:t>&gt;2,000</a:t>
                      </a:r>
                      <a:endParaRPr lang="en-GB" sz="1200" dirty="0"/>
                    </a:p>
                  </a:txBody>
                  <a:tcPr/>
                </a:tc>
                <a:tc>
                  <a:txBody>
                    <a:bodyPr/>
                    <a:lstStyle/>
                    <a:p>
                      <a:r>
                        <a:rPr lang="en-US" sz="1200" dirty="0" smtClean="0"/>
                        <a:t>To be negotiated </a:t>
                      </a:r>
                      <a:endParaRPr lang="en-GB" sz="1200" dirty="0"/>
                    </a:p>
                  </a:txBody>
                  <a:tcPr/>
                </a:tc>
              </a:tr>
            </a:tbl>
          </a:graphicData>
        </a:graphic>
      </p:graphicFrame>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77718" y="4819126"/>
            <a:ext cx="718358" cy="3157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8744619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 xmlns:a16="http://schemas.microsoft.com/office/drawing/2014/main" id="{42D9B172-E5AF-481A-86ED-901813545BF5}"/>
              </a:ext>
            </a:extLst>
          </p:cNvPr>
          <p:cNvSpPr>
            <a:spLocks noGrp="1"/>
          </p:cNvSpPr>
          <p:nvPr>
            <p:ph type="title"/>
          </p:nvPr>
        </p:nvSpPr>
        <p:spPr/>
        <p:txBody>
          <a:bodyPr/>
          <a:lstStyle/>
          <a:p>
            <a:pPr algn="ctr"/>
            <a:r>
              <a:rPr lang="en-ZA" dirty="0" smtClean="0"/>
              <a:t>Production sharing</a:t>
            </a:r>
            <a:endParaRPr lang="en-ZA" dirty="0"/>
          </a:p>
        </p:txBody>
      </p:sp>
      <p:sp>
        <p:nvSpPr>
          <p:cNvPr id="6" name="Text Placeholder 5">
            <a:extLst>
              <a:ext uri="{FF2B5EF4-FFF2-40B4-BE49-F238E27FC236}">
                <a16:creationId xmlns="" xmlns:a16="http://schemas.microsoft.com/office/drawing/2014/main" id="{00E22E33-7D7C-4549-A0E7-B0F559289657}"/>
              </a:ext>
            </a:extLst>
          </p:cNvPr>
          <p:cNvSpPr>
            <a:spLocks noGrp="1"/>
          </p:cNvSpPr>
          <p:nvPr>
            <p:ph type="body" sz="quarter" idx="13"/>
          </p:nvPr>
        </p:nvSpPr>
        <p:spPr>
          <a:xfrm>
            <a:off x="343258" y="1440070"/>
            <a:ext cx="2839558" cy="3063285"/>
          </a:xfrm>
        </p:spPr>
        <p:txBody>
          <a:bodyPr>
            <a:normAutofit lnSpcReduction="10000"/>
          </a:bodyPr>
          <a:lstStyle/>
          <a:p>
            <a:pPr marL="285750" indent="-285750">
              <a:buFont typeface="Wingdings" pitchFamily="2" charset="2"/>
              <a:buChar char="q"/>
            </a:pPr>
            <a:r>
              <a:rPr lang="en-GB" b="1" dirty="0" smtClean="0">
                <a:solidFill>
                  <a:schemeClr val="tx1"/>
                </a:solidFill>
                <a:latin typeface="Franklin Gothic Book" pitchFamily="34" charset="0"/>
              </a:rPr>
              <a:t>R-factor (Profit based)-</a:t>
            </a:r>
            <a:r>
              <a:rPr lang="en-GB" sz="1600" dirty="0" smtClean="0"/>
              <a:t>This is the </a:t>
            </a:r>
            <a:r>
              <a:rPr lang="en-GB" sz="1600" dirty="0"/>
              <a:t>ratio of cumulative receipts from the </a:t>
            </a:r>
            <a:r>
              <a:rPr lang="en-GB" sz="1600" dirty="0" smtClean="0"/>
              <a:t>sale of </a:t>
            </a:r>
            <a:r>
              <a:rPr lang="en-GB" sz="1600" dirty="0"/>
              <a:t>petroleum to cumulative expenditures</a:t>
            </a:r>
            <a:r>
              <a:rPr lang="en-GB" sz="1600" dirty="0" smtClean="0"/>
              <a:t>.</a:t>
            </a:r>
          </a:p>
          <a:p>
            <a:endParaRPr lang="en-GB" sz="1600" dirty="0" smtClean="0"/>
          </a:p>
          <a:p>
            <a:pPr marL="285750" indent="-285750">
              <a:buFont typeface="Wingdings" pitchFamily="2" charset="2"/>
              <a:buChar char="Ø"/>
            </a:pPr>
            <a:r>
              <a:rPr lang="en-US" sz="1600" dirty="0" smtClean="0"/>
              <a:t>It is the commonly used method. For example in Uganda, Azerbaijan, </a:t>
            </a:r>
            <a:r>
              <a:rPr lang="en-US" sz="1600" dirty="0" err="1" smtClean="0"/>
              <a:t>Kenya,Ghana</a:t>
            </a:r>
            <a:r>
              <a:rPr lang="en-US" sz="1600" dirty="0" smtClean="0"/>
              <a:t> etc.</a:t>
            </a:r>
            <a:endParaRPr lang="en-ZA" dirty="0"/>
          </a:p>
        </p:txBody>
      </p:sp>
      <p:sp>
        <p:nvSpPr>
          <p:cNvPr id="7" name="Text Placeholder 6">
            <a:extLst>
              <a:ext uri="{FF2B5EF4-FFF2-40B4-BE49-F238E27FC236}">
                <a16:creationId xmlns="" xmlns:a16="http://schemas.microsoft.com/office/drawing/2014/main" id="{846BD522-35FB-41D6-B1BE-42EDC083A048}"/>
              </a:ext>
            </a:extLst>
          </p:cNvPr>
          <p:cNvSpPr>
            <a:spLocks noGrp="1"/>
          </p:cNvSpPr>
          <p:nvPr>
            <p:ph type="body" sz="quarter" idx="16"/>
          </p:nvPr>
        </p:nvSpPr>
        <p:spPr/>
        <p:txBody>
          <a:bodyPr/>
          <a:lstStyle/>
          <a:p>
            <a:r>
              <a:rPr lang="en-ZA" b="1" i="0" dirty="0" smtClean="0">
                <a:solidFill>
                  <a:schemeClr val="tx1">
                    <a:lumMod val="85000"/>
                    <a:lumOff val="15000"/>
                  </a:schemeClr>
                </a:solidFill>
              </a:rPr>
              <a:t>Profit Petroleum Sharing Mechanisms</a:t>
            </a:r>
            <a:endParaRPr lang="en-ZA" b="1" i="0" dirty="0">
              <a:solidFill>
                <a:schemeClr val="tx1">
                  <a:lumMod val="85000"/>
                  <a:lumOff val="15000"/>
                </a:schemeClr>
              </a:solidFill>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82816" y="1440070"/>
            <a:ext cx="3534508" cy="1127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p:cNvPicPr>
            <a:picLocks noChangeAspect="1" noChangeArrowheads="1"/>
          </p:cNvPicPr>
          <p:nvPr/>
        </p:nvPicPr>
        <p:blipFill>
          <a:blip r:embed="rId4" cstate="print"/>
          <a:srcRect/>
          <a:stretch>
            <a:fillRect/>
          </a:stretch>
        </p:blipFill>
        <p:spPr bwMode="auto">
          <a:xfrm>
            <a:off x="3211391" y="2489916"/>
            <a:ext cx="3534509" cy="2198077"/>
          </a:xfrm>
          <a:prstGeom prst="rect">
            <a:avLst/>
          </a:prstGeom>
          <a:noFill/>
          <a:ln w="9525">
            <a:noFill/>
            <a:miter lim="800000"/>
            <a:headEnd/>
            <a:tailEnd/>
          </a:ln>
        </p:spPr>
      </p:pic>
      <p:pic>
        <p:nvPicPr>
          <p:cNvPr id="9"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51341" y="4689963"/>
            <a:ext cx="775508" cy="4215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5832678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 xmlns:a16="http://schemas.microsoft.com/office/drawing/2014/main" id="{42D9B172-E5AF-481A-86ED-901813545BF5}"/>
              </a:ext>
            </a:extLst>
          </p:cNvPr>
          <p:cNvSpPr>
            <a:spLocks noGrp="1"/>
          </p:cNvSpPr>
          <p:nvPr>
            <p:ph type="title"/>
          </p:nvPr>
        </p:nvSpPr>
        <p:spPr/>
        <p:txBody>
          <a:bodyPr/>
          <a:lstStyle/>
          <a:p>
            <a:pPr algn="ctr"/>
            <a:r>
              <a:rPr lang="en-ZA" dirty="0" smtClean="0"/>
              <a:t>Production sharing</a:t>
            </a:r>
            <a:endParaRPr lang="en-ZA" dirty="0"/>
          </a:p>
        </p:txBody>
      </p:sp>
      <p:sp>
        <p:nvSpPr>
          <p:cNvPr id="6" name="Text Placeholder 5">
            <a:extLst>
              <a:ext uri="{FF2B5EF4-FFF2-40B4-BE49-F238E27FC236}">
                <a16:creationId xmlns="" xmlns:a16="http://schemas.microsoft.com/office/drawing/2014/main" id="{00E22E33-7D7C-4549-A0E7-B0F559289657}"/>
              </a:ext>
            </a:extLst>
          </p:cNvPr>
          <p:cNvSpPr>
            <a:spLocks noGrp="1"/>
          </p:cNvSpPr>
          <p:nvPr>
            <p:ph type="body" sz="quarter" idx="13"/>
          </p:nvPr>
        </p:nvSpPr>
        <p:spPr/>
        <p:txBody>
          <a:bodyPr>
            <a:normAutofit/>
          </a:bodyPr>
          <a:lstStyle/>
          <a:p>
            <a:pPr marL="285750" indent="-285750">
              <a:buFont typeface="Arial" pitchFamily="34" charset="0"/>
              <a:buChar char="•"/>
            </a:pPr>
            <a:r>
              <a:rPr lang="en-ZA" b="1" dirty="0" smtClean="0"/>
              <a:t>Fixed Allocation </a:t>
            </a:r>
          </a:p>
          <a:p>
            <a:r>
              <a:rPr lang="en-GB" dirty="0" smtClean="0"/>
              <a:t>Fixed </a:t>
            </a:r>
            <a:r>
              <a:rPr lang="en-GB" dirty="0"/>
              <a:t>percentages for the lifetime of the </a:t>
            </a:r>
            <a:r>
              <a:rPr lang="en-GB" dirty="0" smtClean="0"/>
              <a:t>PSA. For example in Indonesia</a:t>
            </a:r>
            <a:endParaRPr lang="en-ZA" dirty="0"/>
          </a:p>
          <a:p>
            <a:endParaRPr lang="en-ZA" dirty="0" smtClean="0"/>
          </a:p>
          <a:p>
            <a:endParaRPr lang="en-ZA" dirty="0"/>
          </a:p>
          <a:p>
            <a:endParaRPr lang="en-ZA" dirty="0" smtClean="0"/>
          </a:p>
        </p:txBody>
      </p:sp>
      <p:sp>
        <p:nvSpPr>
          <p:cNvPr id="7" name="Text Placeholder 6">
            <a:extLst>
              <a:ext uri="{FF2B5EF4-FFF2-40B4-BE49-F238E27FC236}">
                <a16:creationId xmlns="" xmlns:a16="http://schemas.microsoft.com/office/drawing/2014/main" id="{846BD522-35FB-41D6-B1BE-42EDC083A048}"/>
              </a:ext>
            </a:extLst>
          </p:cNvPr>
          <p:cNvSpPr>
            <a:spLocks noGrp="1"/>
          </p:cNvSpPr>
          <p:nvPr>
            <p:ph type="body" sz="quarter" idx="16"/>
          </p:nvPr>
        </p:nvSpPr>
        <p:spPr/>
        <p:txBody>
          <a:bodyPr/>
          <a:lstStyle/>
          <a:p>
            <a:r>
              <a:rPr lang="en-ZA" b="1" i="0" dirty="0" smtClean="0">
                <a:solidFill>
                  <a:schemeClr val="tx1">
                    <a:lumMod val="85000"/>
                    <a:lumOff val="15000"/>
                  </a:schemeClr>
                </a:solidFill>
              </a:rPr>
              <a:t>Profit Petroleum Sharing Mechanisms</a:t>
            </a:r>
            <a:endParaRPr lang="en-ZA" b="1" i="0" dirty="0">
              <a:solidFill>
                <a:schemeClr val="tx1">
                  <a:lumMod val="85000"/>
                  <a:lumOff val="15000"/>
                </a:schemeClr>
              </a:solidFill>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239" y="2686926"/>
            <a:ext cx="6277708" cy="915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91992" y="4503355"/>
            <a:ext cx="871856" cy="473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697936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 xmlns:a16="http://schemas.microsoft.com/office/drawing/2014/main" id="{DB51E4A9-788A-4FE2-8682-CC1A50F0187A}"/>
              </a:ext>
            </a:extLst>
          </p:cNvPr>
          <p:cNvSpPr>
            <a:spLocks noGrp="1"/>
          </p:cNvSpPr>
          <p:nvPr>
            <p:ph type="title"/>
          </p:nvPr>
        </p:nvSpPr>
        <p:spPr/>
        <p:txBody>
          <a:bodyPr/>
          <a:lstStyle/>
          <a:p>
            <a:pPr algn="ctr"/>
            <a:r>
              <a:rPr lang="en-ZA" sz="2400" dirty="0" smtClean="0"/>
              <a:t>Production sharing illustration</a:t>
            </a:r>
            <a:endParaRPr lang="en-ZA" sz="2400" dirty="0"/>
          </a:p>
        </p:txBody>
      </p:sp>
      <p:sp>
        <p:nvSpPr>
          <p:cNvPr id="7" name="Text Placeholder 6">
            <a:extLst>
              <a:ext uri="{FF2B5EF4-FFF2-40B4-BE49-F238E27FC236}">
                <a16:creationId xmlns="" xmlns:a16="http://schemas.microsoft.com/office/drawing/2014/main" id="{4AF66956-5C21-43BB-AC09-97299ECC9246}"/>
              </a:ext>
            </a:extLst>
          </p:cNvPr>
          <p:cNvSpPr>
            <a:spLocks noGrp="1"/>
          </p:cNvSpPr>
          <p:nvPr>
            <p:ph type="body" sz="quarter" idx="13"/>
          </p:nvPr>
        </p:nvSpPr>
        <p:spPr>
          <a:xfrm>
            <a:off x="343257" y="782516"/>
            <a:ext cx="6215805" cy="3805146"/>
          </a:xfrm>
        </p:spPr>
        <p:txBody>
          <a:bodyPr>
            <a:normAutofit/>
          </a:bodyPr>
          <a:lstStyle/>
          <a:p>
            <a:r>
              <a:rPr lang="en-ZA" sz="1200" dirty="0" smtClean="0">
                <a:solidFill>
                  <a:schemeClr val="tx1">
                    <a:lumMod val="85000"/>
                    <a:lumOff val="15000"/>
                  </a:schemeClr>
                </a:solidFill>
              </a:rPr>
              <a:t>Source: IMF</a:t>
            </a:r>
            <a:endParaRPr lang="en-ZA" sz="1200" dirty="0">
              <a:solidFill>
                <a:schemeClr val="tx1">
                  <a:lumMod val="85000"/>
                  <a:lumOff val="15000"/>
                </a:schemeClr>
              </a:solidFill>
            </a:endParaRPr>
          </a:p>
        </p:txBody>
      </p:sp>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5128"/>
          <a:stretch/>
        </p:blipFill>
        <p:spPr bwMode="auto">
          <a:xfrm>
            <a:off x="1553673" y="1009193"/>
            <a:ext cx="5210175" cy="3578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91992" y="4641911"/>
            <a:ext cx="871856" cy="473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6716744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xmlns="" id="{B62E6366-138E-4396-A739-96EB73978F30}"/>
              </a:ext>
            </a:extLst>
          </p:cNvPr>
          <p:cNvSpPr txBox="1">
            <a:spLocks/>
          </p:cNvSpPr>
          <p:nvPr/>
        </p:nvSpPr>
        <p:spPr bwMode="auto">
          <a:xfrm>
            <a:off x="343256" y="263768"/>
            <a:ext cx="5292611" cy="498617"/>
          </a:xfrm>
          <a:prstGeom prst="rect">
            <a:avLst/>
          </a:prstGeom>
          <a:ex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chemeClr val="lt1"/>
                </a:solidFill>
                <a:latin typeface="+mn-lt"/>
                <a:ea typeface="+mn-ea"/>
                <a:cs typeface="+mn-cs"/>
              </a:defRPr>
            </a:lvl1pPr>
            <a:lvl2pPr algn="ctr" rtl="0" eaLnBrk="1" fontAlgn="base" hangingPunct="1">
              <a:spcBef>
                <a:spcPct val="0"/>
              </a:spcBef>
              <a:spcAft>
                <a:spcPct val="0"/>
              </a:spcAft>
              <a:defRPr sz="4400">
                <a:solidFill>
                  <a:schemeClr val="lt1"/>
                </a:solidFill>
                <a:latin typeface="+mn-lt"/>
                <a:ea typeface="+mn-ea"/>
                <a:cs typeface="+mn-cs"/>
              </a:defRPr>
            </a:lvl2pPr>
            <a:lvl3pPr algn="ctr" rtl="0" eaLnBrk="1" fontAlgn="base" hangingPunct="1">
              <a:spcBef>
                <a:spcPct val="0"/>
              </a:spcBef>
              <a:spcAft>
                <a:spcPct val="0"/>
              </a:spcAft>
              <a:defRPr sz="4400">
                <a:solidFill>
                  <a:schemeClr val="lt1"/>
                </a:solidFill>
                <a:latin typeface="+mn-lt"/>
                <a:ea typeface="+mn-ea"/>
                <a:cs typeface="+mn-cs"/>
              </a:defRPr>
            </a:lvl3pPr>
            <a:lvl4pPr algn="ctr" rtl="0" eaLnBrk="1" fontAlgn="base" hangingPunct="1">
              <a:spcBef>
                <a:spcPct val="0"/>
              </a:spcBef>
              <a:spcAft>
                <a:spcPct val="0"/>
              </a:spcAft>
              <a:defRPr sz="4400">
                <a:solidFill>
                  <a:schemeClr val="lt1"/>
                </a:solidFill>
                <a:latin typeface="+mn-lt"/>
                <a:ea typeface="+mn-ea"/>
                <a:cs typeface="+mn-cs"/>
              </a:defRPr>
            </a:lvl4pPr>
            <a:lvl5pPr algn="ctr" rtl="0" eaLnBrk="1" fontAlgn="base" hangingPunct="1">
              <a:spcBef>
                <a:spcPct val="0"/>
              </a:spcBef>
              <a:spcAft>
                <a:spcPct val="0"/>
              </a:spcAft>
              <a:defRPr sz="4400">
                <a:solidFill>
                  <a:schemeClr val="lt1"/>
                </a:solidFill>
                <a:latin typeface="+mn-lt"/>
                <a:ea typeface="+mn-ea"/>
                <a:cs typeface="+mn-cs"/>
              </a:defRPr>
            </a:lvl5pPr>
            <a:lvl6pPr marL="457200" algn="ctr" rtl="0" eaLnBrk="1" fontAlgn="base" hangingPunct="1">
              <a:spcBef>
                <a:spcPct val="0"/>
              </a:spcBef>
              <a:spcAft>
                <a:spcPct val="0"/>
              </a:spcAft>
              <a:defRPr sz="4400">
                <a:solidFill>
                  <a:schemeClr val="lt1"/>
                </a:solidFill>
                <a:latin typeface="+mn-lt"/>
                <a:ea typeface="+mn-ea"/>
                <a:cs typeface="+mn-cs"/>
              </a:defRPr>
            </a:lvl6pPr>
            <a:lvl7pPr marL="914400" algn="ctr" rtl="0" eaLnBrk="1" fontAlgn="base" hangingPunct="1">
              <a:spcBef>
                <a:spcPct val="0"/>
              </a:spcBef>
              <a:spcAft>
                <a:spcPct val="0"/>
              </a:spcAft>
              <a:defRPr sz="4400">
                <a:solidFill>
                  <a:schemeClr val="lt1"/>
                </a:solidFill>
                <a:latin typeface="+mn-lt"/>
                <a:ea typeface="+mn-ea"/>
                <a:cs typeface="+mn-cs"/>
              </a:defRPr>
            </a:lvl7pPr>
            <a:lvl8pPr marL="1371600" algn="ctr" rtl="0" eaLnBrk="1" fontAlgn="base" hangingPunct="1">
              <a:spcBef>
                <a:spcPct val="0"/>
              </a:spcBef>
              <a:spcAft>
                <a:spcPct val="0"/>
              </a:spcAft>
              <a:defRPr sz="4400">
                <a:solidFill>
                  <a:schemeClr val="lt1"/>
                </a:solidFill>
                <a:latin typeface="+mn-lt"/>
                <a:ea typeface="+mn-ea"/>
                <a:cs typeface="+mn-cs"/>
              </a:defRPr>
            </a:lvl8pPr>
            <a:lvl9pPr marL="1828800" algn="ctr" rtl="0" eaLnBrk="1" fontAlgn="base" hangingPunct="1">
              <a:spcBef>
                <a:spcPct val="0"/>
              </a:spcBef>
              <a:spcAft>
                <a:spcPct val="0"/>
              </a:spcAft>
              <a:defRPr sz="4400">
                <a:solidFill>
                  <a:schemeClr val="lt1"/>
                </a:solidFill>
                <a:latin typeface="+mn-lt"/>
                <a:ea typeface="+mn-ea"/>
                <a:cs typeface="+mn-cs"/>
              </a:defRPr>
            </a:lvl9pPr>
          </a:lstStyle>
          <a:p>
            <a:r>
              <a:rPr lang="en-US" sz="2500" dirty="0"/>
              <a:t>How production is shared in Uganda</a:t>
            </a:r>
          </a:p>
        </p:txBody>
      </p:sp>
      <p:pic>
        <p:nvPicPr>
          <p:cNvPr id="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98221" y="4475623"/>
            <a:ext cx="871856" cy="473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840509"/>
            <a:ext cx="4524376" cy="4109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15850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 xmlns:a16="http://schemas.microsoft.com/office/drawing/2014/main" id="{9D647E36-BC7C-4E7D-B4A3-55012FD383FB}"/>
              </a:ext>
            </a:extLst>
          </p:cNvPr>
          <p:cNvSpPr>
            <a:spLocks noGrp="1"/>
          </p:cNvSpPr>
          <p:nvPr>
            <p:ph type="title"/>
          </p:nvPr>
        </p:nvSpPr>
        <p:spPr>
          <a:xfrm>
            <a:off x="339212" y="205981"/>
            <a:ext cx="6135329" cy="725497"/>
          </a:xfrm>
        </p:spPr>
        <p:txBody>
          <a:bodyPr/>
          <a:lstStyle/>
          <a:p>
            <a:pPr algn="ctr"/>
            <a:r>
              <a:rPr lang="en-ZA" dirty="0" smtClean="0"/>
              <a:t>Exercise</a:t>
            </a:r>
            <a:endParaRPr lang="en-ZA" dirty="0"/>
          </a:p>
        </p:txBody>
      </p:sp>
      <p:sp>
        <p:nvSpPr>
          <p:cNvPr id="6" name="Text Placeholder 5">
            <a:extLst>
              <a:ext uri="{FF2B5EF4-FFF2-40B4-BE49-F238E27FC236}">
                <a16:creationId xmlns="" xmlns:a16="http://schemas.microsoft.com/office/drawing/2014/main" id="{7AC5656A-1DDB-420B-B201-39F54653CD3B}"/>
              </a:ext>
            </a:extLst>
          </p:cNvPr>
          <p:cNvSpPr>
            <a:spLocks noGrp="1"/>
          </p:cNvSpPr>
          <p:nvPr>
            <p:ph type="body" sz="quarter" idx="4294967295"/>
          </p:nvPr>
        </p:nvSpPr>
        <p:spPr>
          <a:xfrm>
            <a:off x="339688" y="1169377"/>
            <a:ext cx="6280920" cy="3347837"/>
          </a:xfrm>
        </p:spPr>
        <p:txBody>
          <a:bodyPr/>
          <a:lstStyle/>
          <a:p>
            <a:pPr marL="457200" indent="-457200">
              <a:buFont typeface="Arial" pitchFamily="34" charset="0"/>
              <a:buChar char="•"/>
            </a:pPr>
            <a:r>
              <a:rPr lang="en-ZA" dirty="0" smtClean="0">
                <a:solidFill>
                  <a:schemeClr val="tx1"/>
                </a:solidFill>
              </a:rPr>
              <a:t>Develop a flow chart for your country’s PSA fiscal regime.</a:t>
            </a:r>
            <a:endParaRPr lang="en-ZA" dirty="0">
              <a:solidFill>
                <a:schemeClr val="tx1"/>
              </a:solidFill>
            </a:endParaRP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75129" y="4598375"/>
            <a:ext cx="871856" cy="473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663677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91992" y="4641911"/>
            <a:ext cx="871856" cy="473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067409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 xmlns:a16="http://schemas.microsoft.com/office/drawing/2014/main" id="{DB51E4A9-788A-4FE2-8682-CC1A50F0187A}"/>
              </a:ext>
            </a:extLst>
          </p:cNvPr>
          <p:cNvSpPr>
            <a:spLocks noGrp="1"/>
          </p:cNvSpPr>
          <p:nvPr>
            <p:ph type="title"/>
          </p:nvPr>
        </p:nvSpPr>
        <p:spPr/>
        <p:txBody>
          <a:bodyPr/>
          <a:lstStyle/>
          <a:p>
            <a:pPr algn="ctr"/>
            <a:r>
              <a:rPr lang="en-ZA" dirty="0" smtClean="0"/>
              <a:t>Intended Learning Outcomes</a:t>
            </a:r>
            <a:endParaRPr lang="en-ZA" dirty="0"/>
          </a:p>
        </p:txBody>
      </p:sp>
      <p:sp>
        <p:nvSpPr>
          <p:cNvPr id="7" name="Text Placeholder 6">
            <a:extLst>
              <a:ext uri="{FF2B5EF4-FFF2-40B4-BE49-F238E27FC236}">
                <a16:creationId xmlns="" xmlns:a16="http://schemas.microsoft.com/office/drawing/2014/main" id="{4AF66956-5C21-43BB-AC09-97299ECC9246}"/>
              </a:ext>
            </a:extLst>
          </p:cNvPr>
          <p:cNvSpPr>
            <a:spLocks noGrp="1"/>
          </p:cNvSpPr>
          <p:nvPr>
            <p:ph type="body" sz="quarter" idx="13"/>
          </p:nvPr>
        </p:nvSpPr>
        <p:spPr>
          <a:xfrm>
            <a:off x="343257" y="931478"/>
            <a:ext cx="6215805" cy="3693275"/>
          </a:xfrm>
        </p:spPr>
        <p:txBody>
          <a:bodyPr>
            <a:normAutofit/>
          </a:bodyPr>
          <a:lstStyle/>
          <a:p>
            <a:endParaRPr lang="en-US" dirty="0" smtClean="0"/>
          </a:p>
          <a:p>
            <a:pPr marL="285750" indent="-285750">
              <a:buFont typeface="Wingdings" pitchFamily="2" charset="2"/>
              <a:buChar char="q"/>
            </a:pPr>
            <a:r>
              <a:rPr lang="en-US" dirty="0" smtClean="0"/>
              <a:t>Gain an understanding of state participation in Petroleum Operations and common issues arising from the participation.</a:t>
            </a:r>
          </a:p>
          <a:p>
            <a:pPr marL="285750" indent="-285750">
              <a:buFont typeface="Wingdings" pitchFamily="2" charset="2"/>
              <a:buChar char="q"/>
            </a:pPr>
            <a:r>
              <a:rPr lang="en-US" dirty="0" smtClean="0"/>
              <a:t>Gain an understanding of the concept of cost recovery including the common cost recovery mechanisms applied in PSAs.</a:t>
            </a:r>
          </a:p>
          <a:p>
            <a:pPr marL="285750" indent="-285750">
              <a:buFont typeface="Wingdings" pitchFamily="2" charset="2"/>
              <a:buChar char="q"/>
            </a:pPr>
            <a:r>
              <a:rPr lang="en-US" dirty="0" smtClean="0"/>
              <a:t>Gain an understanding of the concept of production sharing including the various profit petroleum sharing mechanisms</a:t>
            </a:r>
          </a:p>
          <a:p>
            <a:pPr marL="285750" indent="-285750">
              <a:buFont typeface="Wingdings" pitchFamily="2" charset="2"/>
              <a:buChar char="q"/>
            </a:pPr>
            <a:r>
              <a:rPr lang="en-US" dirty="0" smtClean="0"/>
              <a:t>To enable participants develop a production sharing flow chart for their country based on their PSA</a:t>
            </a:r>
          </a:p>
          <a:p>
            <a:pPr marL="285750" indent="-285750">
              <a:buFont typeface="Wingdings" pitchFamily="2" charset="2"/>
              <a:buChar char="q"/>
            </a:pPr>
            <a:endParaRPr lang="en-US" dirty="0" smtClean="0"/>
          </a:p>
          <a:p>
            <a:pPr marL="285750" indent="-285750">
              <a:buFont typeface="Wingdings" pitchFamily="2" charset="2"/>
              <a:buChar char="q"/>
            </a:pPr>
            <a:endParaRPr lang="en-GB" dirty="0" smtClean="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75129" y="4598375"/>
            <a:ext cx="871856" cy="473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151412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 xmlns:a16="http://schemas.microsoft.com/office/drawing/2014/main" id="{DB51E4A9-788A-4FE2-8682-CC1A50F0187A}"/>
              </a:ext>
            </a:extLst>
          </p:cNvPr>
          <p:cNvSpPr>
            <a:spLocks noGrp="1"/>
          </p:cNvSpPr>
          <p:nvPr>
            <p:ph type="title"/>
          </p:nvPr>
        </p:nvSpPr>
        <p:spPr/>
        <p:txBody>
          <a:bodyPr/>
          <a:lstStyle/>
          <a:p>
            <a:pPr algn="ctr"/>
            <a:r>
              <a:rPr lang="en-ZA" dirty="0" smtClean="0"/>
              <a:t>State participation </a:t>
            </a:r>
            <a:endParaRPr lang="en-ZA" dirty="0"/>
          </a:p>
        </p:txBody>
      </p:sp>
      <p:sp>
        <p:nvSpPr>
          <p:cNvPr id="7" name="Text Placeholder 6">
            <a:extLst>
              <a:ext uri="{FF2B5EF4-FFF2-40B4-BE49-F238E27FC236}">
                <a16:creationId xmlns="" xmlns:a16="http://schemas.microsoft.com/office/drawing/2014/main" id="{4AF66956-5C21-43BB-AC09-97299ECC9246}"/>
              </a:ext>
            </a:extLst>
          </p:cNvPr>
          <p:cNvSpPr>
            <a:spLocks noGrp="1"/>
          </p:cNvSpPr>
          <p:nvPr>
            <p:ph type="body" sz="quarter" idx="13"/>
          </p:nvPr>
        </p:nvSpPr>
        <p:spPr>
          <a:xfrm>
            <a:off x="343257" y="931478"/>
            <a:ext cx="6215805" cy="3693275"/>
          </a:xfrm>
        </p:spPr>
        <p:txBody>
          <a:bodyPr>
            <a:normAutofit fontScale="85000" lnSpcReduction="10000"/>
          </a:bodyPr>
          <a:lstStyle/>
          <a:p>
            <a:pPr marL="285750" indent="-285750">
              <a:buFont typeface="Wingdings" pitchFamily="2" charset="2"/>
              <a:buChar char="q"/>
            </a:pPr>
            <a:r>
              <a:rPr lang="en-GB" dirty="0">
                <a:solidFill>
                  <a:schemeClr val="tx1"/>
                </a:solidFill>
              </a:rPr>
              <a:t>Government or its nominee elect to enter into a Joint Venture </a:t>
            </a:r>
            <a:r>
              <a:rPr lang="en-GB" dirty="0" smtClean="0">
                <a:solidFill>
                  <a:schemeClr val="tx1"/>
                </a:solidFill>
              </a:rPr>
              <a:t>agreement with Licensee. Usually National Oil Companies (NOCs) like in  Uganda, Nigeria, Indonesia, Kenya, Angola etc.</a:t>
            </a:r>
          </a:p>
          <a:p>
            <a:endParaRPr lang="en-GB" dirty="0" smtClean="0">
              <a:solidFill>
                <a:schemeClr val="tx1"/>
              </a:solidFill>
            </a:endParaRPr>
          </a:p>
          <a:p>
            <a:pPr marL="285750" indent="-285750">
              <a:buFont typeface="Wingdings" pitchFamily="2" charset="2"/>
              <a:buChar char="q"/>
            </a:pPr>
            <a:r>
              <a:rPr lang="en-US" b="1" dirty="0" smtClean="0">
                <a:solidFill>
                  <a:schemeClr val="tx1"/>
                </a:solidFill>
              </a:rPr>
              <a:t>Carried equity participation  </a:t>
            </a:r>
            <a:endParaRPr lang="en-GB" b="1" dirty="0">
              <a:solidFill>
                <a:schemeClr val="tx1"/>
              </a:solidFill>
            </a:endParaRPr>
          </a:p>
          <a:p>
            <a:r>
              <a:rPr lang="en-GB" dirty="0" smtClean="0">
                <a:solidFill>
                  <a:schemeClr val="tx1"/>
                </a:solidFill>
              </a:rPr>
              <a:t>Most </a:t>
            </a:r>
            <a:r>
              <a:rPr lang="en-GB" dirty="0">
                <a:solidFill>
                  <a:schemeClr val="tx1"/>
                </a:solidFill>
              </a:rPr>
              <a:t>PSAs require the IOC to carry the state, which means that the IOC bears all the exploration costs. If the field is declared commercial, the state then has the option to participate in the production </a:t>
            </a:r>
            <a:r>
              <a:rPr lang="en-GB" dirty="0" smtClean="0">
                <a:solidFill>
                  <a:schemeClr val="tx1"/>
                </a:solidFill>
              </a:rPr>
              <a:t>activities. The IOC carries the exploration risks.</a:t>
            </a:r>
          </a:p>
          <a:p>
            <a:endParaRPr lang="en-US" dirty="0" smtClean="0">
              <a:solidFill>
                <a:schemeClr val="tx1"/>
              </a:solidFill>
            </a:endParaRPr>
          </a:p>
          <a:p>
            <a:pPr marL="285750" indent="-285750">
              <a:buFont typeface="Wingdings" pitchFamily="2" charset="2"/>
              <a:buChar char="q"/>
            </a:pPr>
            <a:r>
              <a:rPr lang="en-US" b="1" dirty="0" smtClean="0">
                <a:solidFill>
                  <a:schemeClr val="tx1"/>
                </a:solidFill>
              </a:rPr>
              <a:t>Participating Interest:</a:t>
            </a:r>
          </a:p>
          <a:p>
            <a:r>
              <a:rPr lang="en-US" dirty="0" smtClean="0">
                <a:solidFill>
                  <a:schemeClr val="tx1"/>
                </a:solidFill>
              </a:rPr>
              <a:t>The state participating interest usually ranges from 10-20% For example: Uganda-15%,Indonesia-10%,Kenya-20%</a:t>
            </a:r>
            <a:endParaRPr lang="en-GB" dirty="0" smtClean="0">
              <a:solidFill>
                <a:schemeClr val="tx1"/>
              </a:solidFill>
            </a:endParaRP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75129" y="4598375"/>
            <a:ext cx="871856" cy="473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68199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 xmlns:a16="http://schemas.microsoft.com/office/drawing/2014/main" id="{DB51E4A9-788A-4FE2-8682-CC1A50F0187A}"/>
              </a:ext>
            </a:extLst>
          </p:cNvPr>
          <p:cNvSpPr>
            <a:spLocks noGrp="1"/>
          </p:cNvSpPr>
          <p:nvPr>
            <p:ph type="title"/>
          </p:nvPr>
        </p:nvSpPr>
        <p:spPr/>
        <p:txBody>
          <a:bodyPr/>
          <a:lstStyle/>
          <a:p>
            <a:pPr algn="ctr"/>
            <a:r>
              <a:rPr lang="en-ZA" dirty="0" smtClean="0"/>
              <a:t>State participation </a:t>
            </a:r>
            <a:endParaRPr lang="en-ZA" dirty="0"/>
          </a:p>
        </p:txBody>
      </p:sp>
      <p:sp>
        <p:nvSpPr>
          <p:cNvPr id="7" name="Text Placeholder 6">
            <a:extLst>
              <a:ext uri="{FF2B5EF4-FFF2-40B4-BE49-F238E27FC236}">
                <a16:creationId xmlns="" xmlns:a16="http://schemas.microsoft.com/office/drawing/2014/main" id="{4AF66956-5C21-43BB-AC09-97299ECC9246}"/>
              </a:ext>
            </a:extLst>
          </p:cNvPr>
          <p:cNvSpPr>
            <a:spLocks noGrp="1"/>
          </p:cNvSpPr>
          <p:nvPr>
            <p:ph type="body" sz="quarter" idx="13"/>
          </p:nvPr>
        </p:nvSpPr>
        <p:spPr>
          <a:xfrm>
            <a:off x="343257" y="931479"/>
            <a:ext cx="6215805" cy="3614144"/>
          </a:xfrm>
        </p:spPr>
        <p:txBody>
          <a:bodyPr>
            <a:normAutofit fontScale="70000" lnSpcReduction="20000"/>
          </a:bodyPr>
          <a:lstStyle/>
          <a:p>
            <a:r>
              <a:rPr lang="en-US" b="1" dirty="0" smtClean="0">
                <a:solidFill>
                  <a:schemeClr val="tx1">
                    <a:lumMod val="85000"/>
                    <a:lumOff val="15000"/>
                  </a:schemeClr>
                </a:solidFill>
              </a:rPr>
              <a:t>Common issues arising from state participation:</a:t>
            </a:r>
          </a:p>
          <a:p>
            <a:pPr marL="285750" indent="-285750">
              <a:buFont typeface="Wingdings" pitchFamily="2" charset="2"/>
              <a:buChar char="q"/>
            </a:pPr>
            <a:r>
              <a:rPr lang="en-US" b="1" dirty="0" smtClean="0">
                <a:solidFill>
                  <a:schemeClr val="dk1"/>
                </a:solidFill>
              </a:rPr>
              <a:t>Governance-</a:t>
            </a:r>
            <a:r>
              <a:rPr lang="en-GB" dirty="0"/>
              <a:t> tendency of resource wealth to undermine governance </a:t>
            </a:r>
            <a:r>
              <a:rPr lang="en-GB" dirty="0" smtClean="0"/>
              <a:t>in resource–rich </a:t>
            </a:r>
            <a:r>
              <a:rPr lang="en-GB" dirty="0"/>
              <a:t>countries or to exacerbate pre-existing weaknesses in </a:t>
            </a:r>
            <a:r>
              <a:rPr lang="en-GB" dirty="0" smtClean="0"/>
              <a:t>governance.</a:t>
            </a:r>
          </a:p>
          <a:p>
            <a:endParaRPr lang="en-GB" dirty="0" smtClean="0"/>
          </a:p>
          <a:p>
            <a:pPr marL="285750" indent="-285750">
              <a:buFont typeface="Wingdings" pitchFamily="2" charset="2"/>
              <a:buChar char="q"/>
            </a:pPr>
            <a:r>
              <a:rPr lang="en-US" b="1" dirty="0" smtClean="0"/>
              <a:t>Funding of NOCs-</a:t>
            </a:r>
            <a:r>
              <a:rPr lang="en-GB" dirty="0"/>
              <a:t> Funding significant participation draws resources </a:t>
            </a:r>
            <a:r>
              <a:rPr lang="en-GB" dirty="0" smtClean="0"/>
              <a:t>away from </a:t>
            </a:r>
            <a:r>
              <a:rPr lang="en-GB" dirty="0"/>
              <a:t>other urgent budget priorities, jeopardizing overall development objectives, </a:t>
            </a:r>
            <a:r>
              <a:rPr lang="en-GB" dirty="0" smtClean="0"/>
              <a:t>and creating </a:t>
            </a:r>
            <a:r>
              <a:rPr lang="en-GB" dirty="0"/>
              <a:t>social and political tensions</a:t>
            </a:r>
            <a:r>
              <a:rPr lang="en-GB" dirty="0" smtClean="0"/>
              <a:t>.</a:t>
            </a:r>
          </a:p>
          <a:p>
            <a:endParaRPr lang="en-US" b="1" dirty="0" smtClean="0"/>
          </a:p>
          <a:p>
            <a:pPr marL="285750" indent="-285750">
              <a:buFont typeface="Wingdings" pitchFamily="2" charset="2"/>
              <a:buChar char="q"/>
            </a:pPr>
            <a:r>
              <a:rPr lang="en-US" b="1" dirty="0" smtClean="0"/>
              <a:t>Macro economic management-</a:t>
            </a:r>
            <a:r>
              <a:rPr lang="en-US" dirty="0" smtClean="0"/>
              <a:t>Financing off budget activities</a:t>
            </a:r>
          </a:p>
          <a:p>
            <a:endParaRPr lang="en-US" dirty="0" smtClean="0"/>
          </a:p>
          <a:p>
            <a:pPr marL="285750" indent="-285750">
              <a:buFont typeface="Wingdings" pitchFamily="2" charset="2"/>
              <a:buChar char="q"/>
            </a:pPr>
            <a:r>
              <a:rPr lang="en-GB" b="1" i="1" dirty="0"/>
              <a:t>Commercial </a:t>
            </a:r>
            <a:r>
              <a:rPr lang="en-GB" b="1" i="1" dirty="0" smtClean="0"/>
              <a:t>Efficiency-</a:t>
            </a:r>
            <a:r>
              <a:rPr lang="en-GB" dirty="0"/>
              <a:t> </a:t>
            </a:r>
            <a:r>
              <a:rPr lang="en-GB" dirty="0" smtClean="0"/>
              <a:t>Pervasive </a:t>
            </a:r>
            <a:r>
              <a:rPr lang="en-GB" dirty="0"/>
              <a:t>government interference, </a:t>
            </a:r>
            <a:r>
              <a:rPr lang="en-GB" dirty="0" smtClean="0"/>
              <a:t>lack of </a:t>
            </a:r>
            <a:r>
              <a:rPr lang="en-GB" dirty="0"/>
              <a:t>transparency and accountability, and the extensive assignment of non-commercial </a:t>
            </a:r>
            <a:r>
              <a:rPr lang="en-GB" dirty="0" smtClean="0"/>
              <a:t>tasks are </a:t>
            </a:r>
            <a:r>
              <a:rPr lang="en-GB" dirty="0"/>
              <a:t>systemic factors</a:t>
            </a:r>
            <a:r>
              <a:rPr lang="en-GB" dirty="0" smtClean="0"/>
              <a:t>.</a:t>
            </a:r>
          </a:p>
          <a:p>
            <a:endParaRPr lang="en-GB" dirty="0" smtClean="0"/>
          </a:p>
          <a:p>
            <a:pPr marL="285750" indent="-285750">
              <a:buFont typeface="Wingdings" pitchFamily="2" charset="2"/>
              <a:buChar char="q"/>
            </a:pPr>
            <a:r>
              <a:rPr lang="en-US" b="1" dirty="0" smtClean="0"/>
              <a:t>Institutional capacity</a:t>
            </a:r>
            <a:r>
              <a:rPr lang="en-US" dirty="0"/>
              <a:t> </a:t>
            </a:r>
            <a:r>
              <a:rPr lang="en-US" b="1" dirty="0" smtClean="0"/>
              <a:t>deficiencies</a:t>
            </a:r>
            <a:r>
              <a:rPr lang="en-US" dirty="0" smtClean="0"/>
              <a:t>-Mainly man power expertise</a:t>
            </a:r>
            <a:endParaRPr lang="en-GB" dirty="0"/>
          </a:p>
          <a:p>
            <a:endParaRPr lang="en-GB" b="1" dirty="0" smtClean="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75129" y="4598375"/>
            <a:ext cx="871856" cy="473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55046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 xmlns:a16="http://schemas.microsoft.com/office/drawing/2014/main" id="{DB51E4A9-788A-4FE2-8682-CC1A50F0187A}"/>
              </a:ext>
            </a:extLst>
          </p:cNvPr>
          <p:cNvSpPr>
            <a:spLocks noGrp="1"/>
          </p:cNvSpPr>
          <p:nvPr>
            <p:ph type="title"/>
          </p:nvPr>
        </p:nvSpPr>
        <p:spPr/>
        <p:txBody>
          <a:bodyPr/>
          <a:lstStyle/>
          <a:p>
            <a:pPr algn="ctr"/>
            <a:r>
              <a:rPr lang="en-ZA" dirty="0" smtClean="0"/>
              <a:t>Fiscal Elements in the PSA</a:t>
            </a:r>
            <a:endParaRPr lang="en-ZA" dirty="0"/>
          </a:p>
        </p:txBody>
      </p:sp>
      <p:sp>
        <p:nvSpPr>
          <p:cNvPr id="7" name="Text Placeholder 6">
            <a:extLst>
              <a:ext uri="{FF2B5EF4-FFF2-40B4-BE49-F238E27FC236}">
                <a16:creationId xmlns="" xmlns:a16="http://schemas.microsoft.com/office/drawing/2014/main" id="{4AF66956-5C21-43BB-AC09-97299ECC9246}"/>
              </a:ext>
            </a:extLst>
          </p:cNvPr>
          <p:cNvSpPr>
            <a:spLocks noGrp="1"/>
          </p:cNvSpPr>
          <p:nvPr>
            <p:ph type="body" sz="quarter" idx="13"/>
          </p:nvPr>
        </p:nvSpPr>
        <p:spPr>
          <a:xfrm>
            <a:off x="343257" y="931479"/>
            <a:ext cx="6215805" cy="3614144"/>
          </a:xfrm>
        </p:spPr>
        <p:txBody>
          <a:bodyPr>
            <a:normAutofit fontScale="85000" lnSpcReduction="20000"/>
          </a:bodyPr>
          <a:lstStyle/>
          <a:p>
            <a:pPr marL="285750" indent="-285750">
              <a:buFont typeface="Wingdings" pitchFamily="2" charset="2"/>
              <a:buChar char="q"/>
            </a:pPr>
            <a:r>
              <a:rPr lang="en-US" sz="2000" dirty="0" smtClean="0">
                <a:solidFill>
                  <a:schemeClr val="tx1">
                    <a:lumMod val="85000"/>
                    <a:lumOff val="15000"/>
                  </a:schemeClr>
                </a:solidFill>
              </a:rPr>
              <a:t>Bonuses (Signature, Discovery, Production </a:t>
            </a:r>
            <a:r>
              <a:rPr lang="en-US" sz="2000" dirty="0" err="1" smtClean="0">
                <a:solidFill>
                  <a:schemeClr val="tx1">
                    <a:lumMod val="85000"/>
                    <a:lumOff val="15000"/>
                  </a:schemeClr>
                </a:solidFill>
              </a:rPr>
              <a:t>etc</a:t>
            </a:r>
            <a:r>
              <a:rPr lang="en-US" sz="2000" dirty="0" smtClean="0">
                <a:solidFill>
                  <a:schemeClr val="tx1">
                    <a:lumMod val="85000"/>
                    <a:lumOff val="15000"/>
                  </a:schemeClr>
                </a:solidFill>
              </a:rPr>
              <a:t>)</a:t>
            </a:r>
          </a:p>
          <a:p>
            <a:endParaRPr lang="en-US" sz="2000" dirty="0" smtClean="0">
              <a:solidFill>
                <a:schemeClr val="tx1">
                  <a:lumMod val="85000"/>
                  <a:lumOff val="15000"/>
                </a:schemeClr>
              </a:solidFill>
            </a:endParaRPr>
          </a:p>
          <a:p>
            <a:pPr marL="285750" indent="-285750">
              <a:buFont typeface="Wingdings" pitchFamily="2" charset="2"/>
              <a:buChar char="q"/>
            </a:pPr>
            <a:r>
              <a:rPr lang="en-US" sz="2000" dirty="0" smtClean="0">
                <a:solidFill>
                  <a:schemeClr val="tx1">
                    <a:lumMod val="85000"/>
                    <a:lumOff val="15000"/>
                  </a:schemeClr>
                </a:solidFill>
              </a:rPr>
              <a:t>Royalties</a:t>
            </a:r>
          </a:p>
          <a:p>
            <a:endParaRPr lang="en-US" sz="2000" dirty="0" smtClean="0">
              <a:solidFill>
                <a:schemeClr val="tx1">
                  <a:lumMod val="85000"/>
                  <a:lumOff val="15000"/>
                </a:schemeClr>
              </a:solidFill>
            </a:endParaRPr>
          </a:p>
          <a:p>
            <a:pPr marL="285750" indent="-285750">
              <a:buFont typeface="Wingdings" pitchFamily="2" charset="2"/>
              <a:buChar char="q"/>
            </a:pPr>
            <a:r>
              <a:rPr lang="en-US" sz="2000" dirty="0" smtClean="0">
                <a:solidFill>
                  <a:schemeClr val="tx1">
                    <a:lumMod val="85000"/>
                    <a:lumOff val="15000"/>
                  </a:schemeClr>
                </a:solidFill>
              </a:rPr>
              <a:t>Cost petroleum</a:t>
            </a:r>
          </a:p>
          <a:p>
            <a:endParaRPr lang="en-US" sz="2000" dirty="0" smtClean="0">
              <a:solidFill>
                <a:schemeClr val="tx1">
                  <a:lumMod val="85000"/>
                  <a:lumOff val="15000"/>
                </a:schemeClr>
              </a:solidFill>
            </a:endParaRPr>
          </a:p>
          <a:p>
            <a:pPr marL="285750" indent="-285750">
              <a:buFont typeface="Wingdings" pitchFamily="2" charset="2"/>
              <a:buChar char="q"/>
            </a:pPr>
            <a:r>
              <a:rPr lang="en-US" sz="2000" dirty="0" smtClean="0">
                <a:solidFill>
                  <a:schemeClr val="tx1">
                    <a:lumMod val="85000"/>
                    <a:lumOff val="15000"/>
                  </a:schemeClr>
                </a:solidFill>
              </a:rPr>
              <a:t>Profit petroleum</a:t>
            </a:r>
          </a:p>
          <a:p>
            <a:endParaRPr lang="en-US" sz="2000" dirty="0" smtClean="0">
              <a:solidFill>
                <a:schemeClr val="tx1">
                  <a:lumMod val="85000"/>
                  <a:lumOff val="15000"/>
                </a:schemeClr>
              </a:solidFill>
            </a:endParaRPr>
          </a:p>
          <a:p>
            <a:pPr marL="285750" indent="-285750">
              <a:buFont typeface="Wingdings" pitchFamily="2" charset="2"/>
              <a:buChar char="q"/>
            </a:pPr>
            <a:r>
              <a:rPr lang="en-US" sz="2000" dirty="0" smtClean="0">
                <a:solidFill>
                  <a:schemeClr val="tx1">
                    <a:lumMod val="85000"/>
                    <a:lumOff val="15000"/>
                  </a:schemeClr>
                </a:solidFill>
              </a:rPr>
              <a:t>Rental fees </a:t>
            </a:r>
            <a:r>
              <a:rPr lang="en-US" sz="2000" dirty="0" err="1" smtClean="0">
                <a:solidFill>
                  <a:schemeClr val="tx1">
                    <a:lumMod val="85000"/>
                    <a:lumOff val="15000"/>
                  </a:schemeClr>
                </a:solidFill>
              </a:rPr>
              <a:t>i.e</a:t>
            </a:r>
            <a:r>
              <a:rPr lang="en-US" sz="2000" dirty="0" smtClean="0">
                <a:solidFill>
                  <a:schemeClr val="tx1">
                    <a:lumMod val="85000"/>
                    <a:lumOff val="15000"/>
                  </a:schemeClr>
                </a:solidFill>
              </a:rPr>
              <a:t> Surface rent</a:t>
            </a:r>
          </a:p>
          <a:p>
            <a:endParaRPr lang="en-US" sz="2000" dirty="0" smtClean="0">
              <a:solidFill>
                <a:schemeClr val="tx1">
                  <a:lumMod val="85000"/>
                  <a:lumOff val="15000"/>
                </a:schemeClr>
              </a:solidFill>
            </a:endParaRPr>
          </a:p>
          <a:p>
            <a:pPr marL="285750" indent="-285750">
              <a:buFont typeface="Wingdings" pitchFamily="2" charset="2"/>
              <a:buChar char="q"/>
            </a:pPr>
            <a:r>
              <a:rPr lang="en-US" sz="2000" dirty="0" smtClean="0">
                <a:solidFill>
                  <a:schemeClr val="tx1">
                    <a:lumMod val="85000"/>
                    <a:lumOff val="15000"/>
                  </a:schemeClr>
                </a:solidFill>
              </a:rPr>
              <a:t>Taxes </a:t>
            </a:r>
            <a:r>
              <a:rPr lang="en-US" sz="2000" dirty="0" err="1" smtClean="0">
                <a:solidFill>
                  <a:schemeClr val="tx1">
                    <a:lumMod val="85000"/>
                    <a:lumOff val="15000"/>
                  </a:schemeClr>
                </a:solidFill>
              </a:rPr>
              <a:t>i.e</a:t>
            </a:r>
            <a:r>
              <a:rPr lang="en-US" sz="2000" dirty="0" smtClean="0">
                <a:solidFill>
                  <a:schemeClr val="tx1">
                    <a:lumMod val="85000"/>
                    <a:lumOff val="15000"/>
                  </a:schemeClr>
                </a:solidFill>
              </a:rPr>
              <a:t> corporation tax</a:t>
            </a: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75129" y="4598375"/>
            <a:ext cx="871856" cy="473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580151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 xmlns:a16="http://schemas.microsoft.com/office/drawing/2014/main" id="{DB51E4A9-788A-4FE2-8682-CC1A50F0187A}"/>
              </a:ext>
            </a:extLst>
          </p:cNvPr>
          <p:cNvSpPr>
            <a:spLocks noGrp="1"/>
          </p:cNvSpPr>
          <p:nvPr>
            <p:ph type="title"/>
          </p:nvPr>
        </p:nvSpPr>
        <p:spPr/>
        <p:txBody>
          <a:bodyPr/>
          <a:lstStyle/>
          <a:p>
            <a:pPr algn="ctr"/>
            <a:r>
              <a:rPr lang="en-ZA" dirty="0" smtClean="0"/>
              <a:t>Cost Petroleum </a:t>
            </a:r>
            <a:endParaRPr lang="en-ZA" dirty="0"/>
          </a:p>
        </p:txBody>
      </p:sp>
      <p:sp>
        <p:nvSpPr>
          <p:cNvPr id="7" name="Text Placeholder 6">
            <a:extLst>
              <a:ext uri="{FF2B5EF4-FFF2-40B4-BE49-F238E27FC236}">
                <a16:creationId xmlns="" xmlns:a16="http://schemas.microsoft.com/office/drawing/2014/main" id="{4AF66956-5C21-43BB-AC09-97299ECC9246}"/>
              </a:ext>
            </a:extLst>
          </p:cNvPr>
          <p:cNvSpPr>
            <a:spLocks noGrp="1"/>
          </p:cNvSpPr>
          <p:nvPr>
            <p:ph type="body" sz="quarter" idx="13"/>
          </p:nvPr>
        </p:nvSpPr>
        <p:spPr>
          <a:xfrm>
            <a:off x="343257" y="931478"/>
            <a:ext cx="6215805" cy="3710859"/>
          </a:xfrm>
        </p:spPr>
        <p:txBody>
          <a:bodyPr>
            <a:normAutofit fontScale="32500" lnSpcReduction="20000"/>
          </a:bodyPr>
          <a:lstStyle/>
          <a:p>
            <a:pPr marL="571500" indent="-571500">
              <a:buFont typeface="Wingdings" pitchFamily="2" charset="2"/>
              <a:buChar char="q"/>
            </a:pPr>
            <a:r>
              <a:rPr lang="en-US" sz="5000" b="1" dirty="0" smtClean="0">
                <a:latin typeface="+mj-lt"/>
              </a:rPr>
              <a:t>Recoverable costs </a:t>
            </a:r>
          </a:p>
          <a:p>
            <a:r>
              <a:rPr lang="en-US" sz="5000" dirty="0" smtClean="0">
                <a:latin typeface="+mj-lt"/>
              </a:rPr>
              <a:t>These constitute costs incurred in the production of petroleum. They are determined as per the criteria described in the PSA or regulations. (</a:t>
            </a:r>
            <a:r>
              <a:rPr lang="en-US" sz="5000" b="1" i="1" dirty="0" smtClean="0">
                <a:latin typeface="+mj-lt"/>
              </a:rPr>
              <a:t>Necessary ,Appropriate and Economical.).</a:t>
            </a:r>
          </a:p>
          <a:p>
            <a:endParaRPr lang="en-GB" sz="5000" dirty="0">
              <a:latin typeface="+mj-lt"/>
            </a:endParaRPr>
          </a:p>
          <a:p>
            <a:pPr marL="571500" indent="-571500">
              <a:buFont typeface="Wingdings" pitchFamily="2" charset="2"/>
              <a:buChar char="q"/>
            </a:pPr>
            <a:r>
              <a:rPr lang="en-GB" sz="5000" b="1" dirty="0">
                <a:latin typeface="+mj-lt"/>
              </a:rPr>
              <a:t> Recovery of </a:t>
            </a:r>
            <a:r>
              <a:rPr lang="en-GB" sz="5000" b="1" dirty="0" smtClean="0">
                <a:latin typeface="+mj-lt"/>
              </a:rPr>
              <a:t>Expenditure</a:t>
            </a:r>
          </a:p>
          <a:p>
            <a:pPr marL="571500" indent="-571500">
              <a:buFont typeface="Wingdings" pitchFamily="2" charset="2"/>
              <a:buChar char="Ø"/>
            </a:pPr>
            <a:r>
              <a:rPr lang="en-GB" sz="5000" dirty="0"/>
              <a:t>All permitted expenditure are treated as an expense for the purpose of cost </a:t>
            </a:r>
            <a:r>
              <a:rPr lang="en-GB" sz="5000" dirty="0" smtClean="0"/>
              <a:t>recovery.</a:t>
            </a:r>
            <a:endParaRPr lang="en-GB" sz="5000" b="1" dirty="0">
              <a:latin typeface="+mj-lt"/>
            </a:endParaRPr>
          </a:p>
          <a:p>
            <a:pPr marL="571500" indent="-571500">
              <a:buFont typeface="Wingdings" pitchFamily="2" charset="2"/>
              <a:buChar char="Ø"/>
            </a:pPr>
            <a:r>
              <a:rPr lang="en-GB" sz="5000" dirty="0" smtClean="0">
                <a:latin typeface="+mj-lt"/>
              </a:rPr>
              <a:t>Contractor </a:t>
            </a:r>
            <a:r>
              <a:rPr lang="en-GB" sz="5000" dirty="0">
                <a:latin typeface="+mj-lt"/>
              </a:rPr>
              <a:t>recovers </a:t>
            </a:r>
            <a:r>
              <a:rPr lang="en-GB" sz="5000" dirty="0" smtClean="0">
                <a:latin typeface="+mj-lt"/>
              </a:rPr>
              <a:t> qualifying  expenditure </a:t>
            </a:r>
            <a:r>
              <a:rPr lang="en-GB" sz="5000" dirty="0">
                <a:latin typeface="+mj-lt"/>
              </a:rPr>
              <a:t>(Accounting Procedure) in respect of </a:t>
            </a:r>
            <a:r>
              <a:rPr lang="en-GB" sz="5000" dirty="0" smtClean="0">
                <a:latin typeface="+mj-lt"/>
              </a:rPr>
              <a:t>all Petroleum Operations</a:t>
            </a:r>
            <a:r>
              <a:rPr lang="en-GB" sz="3800" dirty="0" smtClean="0">
                <a:latin typeface="+mj-lt"/>
              </a:rPr>
              <a:t>.</a:t>
            </a:r>
          </a:p>
          <a:p>
            <a:endParaRPr lang="en-GB" sz="3800" dirty="0">
              <a:latin typeface="+mj-lt"/>
            </a:endParaRPr>
          </a:p>
          <a:p>
            <a:r>
              <a:rPr lang="en-GB" sz="3800" dirty="0">
                <a:latin typeface="+mj-lt"/>
              </a:rPr>
              <a:t> </a:t>
            </a:r>
            <a:endParaRPr lang="en-GB" sz="3800" dirty="0" smtClean="0">
              <a:latin typeface="+mj-lt"/>
            </a:endParaRP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75129" y="4598375"/>
            <a:ext cx="871856" cy="473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937800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5">
            <a:extLst>
              <a:ext uri="{FF2B5EF4-FFF2-40B4-BE49-F238E27FC236}">
                <a16:creationId xmlns="" xmlns:a16="http://schemas.microsoft.com/office/drawing/2014/main" id="{DB51E4A9-788A-4FE2-8682-CC1A50F0187A}"/>
              </a:ext>
            </a:extLst>
          </p:cNvPr>
          <p:cNvSpPr>
            <a:spLocks noGrp="1"/>
          </p:cNvSpPr>
          <p:nvPr>
            <p:ph type="title"/>
          </p:nvPr>
        </p:nvSpPr>
        <p:spPr>
          <a:xfrm>
            <a:off x="0" y="187890"/>
            <a:ext cx="5265174" cy="725497"/>
          </a:xfrm>
        </p:spPr>
        <p:txBody>
          <a:bodyPr/>
          <a:lstStyle/>
          <a:p>
            <a:pPr algn="ctr"/>
            <a:r>
              <a:rPr lang="en-ZA" sz="2500" dirty="0" smtClean="0"/>
              <a:t>Cost recovery Mechanisms</a:t>
            </a:r>
            <a:endParaRPr lang="en-ZA" sz="2500" dirty="0"/>
          </a:p>
        </p:txBody>
      </p:sp>
      <p:sp>
        <p:nvSpPr>
          <p:cNvPr id="2" name="Rectangle 1"/>
          <p:cNvSpPr/>
          <p:nvPr/>
        </p:nvSpPr>
        <p:spPr>
          <a:xfrm>
            <a:off x="423273" y="933145"/>
            <a:ext cx="2003818" cy="338554"/>
          </a:xfrm>
          <a:prstGeom prst="rect">
            <a:avLst/>
          </a:prstGeom>
        </p:spPr>
        <p:txBody>
          <a:bodyPr wrap="none">
            <a:spAutoFit/>
          </a:bodyPr>
          <a:lstStyle/>
          <a:p>
            <a:pPr marL="285750" indent="-285750">
              <a:buFont typeface="Wingdings" pitchFamily="2" charset="2"/>
              <a:buChar char="q"/>
            </a:pPr>
            <a:r>
              <a:rPr lang="en-US" b="1" dirty="0"/>
              <a:t>Full cost recovery </a:t>
            </a:r>
            <a:endParaRPr lang="en-GB" b="1" dirty="0"/>
          </a:p>
        </p:txBody>
      </p:sp>
      <p:graphicFrame>
        <p:nvGraphicFramePr>
          <p:cNvPr id="10" name="Diagram 9"/>
          <p:cNvGraphicFramePr/>
          <p:nvPr>
            <p:extLst>
              <p:ext uri="{D42A27DB-BD31-4B8C-83A1-F6EECF244321}">
                <p14:modId xmlns:p14="http://schemas.microsoft.com/office/powerpoint/2010/main" val="1042704406"/>
              </p:ext>
            </p:extLst>
          </p:nvPr>
        </p:nvGraphicFramePr>
        <p:xfrm>
          <a:off x="117987" y="1550375"/>
          <a:ext cx="4744159" cy="304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1"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605547" y="4669562"/>
            <a:ext cx="871856" cy="473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089302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5">
            <a:extLst>
              <a:ext uri="{FF2B5EF4-FFF2-40B4-BE49-F238E27FC236}">
                <a16:creationId xmlns="" xmlns:a16="http://schemas.microsoft.com/office/drawing/2014/main" id="{DB51E4A9-788A-4FE2-8682-CC1A50F0187A}"/>
              </a:ext>
            </a:extLst>
          </p:cNvPr>
          <p:cNvSpPr>
            <a:spLocks noGrp="1"/>
          </p:cNvSpPr>
          <p:nvPr>
            <p:ph type="title"/>
          </p:nvPr>
        </p:nvSpPr>
        <p:spPr>
          <a:xfrm>
            <a:off x="0" y="187890"/>
            <a:ext cx="5265174" cy="725497"/>
          </a:xfrm>
        </p:spPr>
        <p:txBody>
          <a:bodyPr/>
          <a:lstStyle/>
          <a:p>
            <a:pPr algn="ctr"/>
            <a:r>
              <a:rPr lang="en-ZA" sz="2500" dirty="0" smtClean="0"/>
              <a:t>Cost recovery Mechanisms</a:t>
            </a:r>
            <a:endParaRPr lang="en-ZA" sz="2500" dirty="0"/>
          </a:p>
        </p:txBody>
      </p:sp>
      <p:sp>
        <p:nvSpPr>
          <p:cNvPr id="11" name="Rectangle 10"/>
          <p:cNvSpPr/>
          <p:nvPr/>
        </p:nvSpPr>
        <p:spPr>
          <a:xfrm>
            <a:off x="423273" y="756236"/>
            <a:ext cx="6339749" cy="584775"/>
          </a:xfrm>
          <a:prstGeom prst="rect">
            <a:avLst/>
          </a:prstGeom>
        </p:spPr>
        <p:txBody>
          <a:bodyPr wrap="none">
            <a:spAutoFit/>
          </a:bodyPr>
          <a:lstStyle/>
          <a:p>
            <a:pPr marL="285750" lvl="0" indent="-285750">
              <a:buFont typeface="Wingdings" pitchFamily="2" charset="2"/>
              <a:buChar char="q"/>
            </a:pPr>
            <a:r>
              <a:rPr lang="en-GB" b="1" dirty="0"/>
              <a:t>Full cost recovery, with first tranche </a:t>
            </a:r>
            <a:r>
              <a:rPr lang="en-GB" b="1" dirty="0" smtClean="0"/>
              <a:t>hydrocarbons:</a:t>
            </a:r>
            <a:r>
              <a:rPr lang="en-US" sz="1200" i="1" dirty="0"/>
              <a:t>For example in Indonesia</a:t>
            </a:r>
            <a:endParaRPr lang="en-GB" sz="1200" i="1" dirty="0"/>
          </a:p>
          <a:p>
            <a:r>
              <a:rPr lang="en-GB" b="1" dirty="0" smtClean="0"/>
              <a:t> </a:t>
            </a:r>
            <a:endParaRPr lang="en-GB" b="1" dirty="0"/>
          </a:p>
        </p:txBody>
      </p:sp>
      <p:graphicFrame>
        <p:nvGraphicFramePr>
          <p:cNvPr id="18" name="Diagram 17"/>
          <p:cNvGraphicFramePr/>
          <p:nvPr>
            <p:extLst>
              <p:ext uri="{D42A27DB-BD31-4B8C-83A1-F6EECF244321}">
                <p14:modId xmlns:p14="http://schemas.microsoft.com/office/powerpoint/2010/main" val="2879877040"/>
              </p:ext>
            </p:extLst>
          </p:nvPr>
        </p:nvGraphicFramePr>
        <p:xfrm>
          <a:off x="423274" y="1103785"/>
          <a:ext cx="5880811" cy="38509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9"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775129" y="4598375"/>
            <a:ext cx="871856" cy="473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067426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5">
            <a:extLst>
              <a:ext uri="{FF2B5EF4-FFF2-40B4-BE49-F238E27FC236}">
                <a16:creationId xmlns="" xmlns:a16="http://schemas.microsoft.com/office/drawing/2014/main" id="{DB51E4A9-788A-4FE2-8682-CC1A50F0187A}"/>
              </a:ext>
            </a:extLst>
          </p:cNvPr>
          <p:cNvSpPr>
            <a:spLocks noGrp="1"/>
          </p:cNvSpPr>
          <p:nvPr>
            <p:ph type="title"/>
          </p:nvPr>
        </p:nvSpPr>
        <p:spPr>
          <a:xfrm>
            <a:off x="0" y="187890"/>
            <a:ext cx="5265174" cy="725497"/>
          </a:xfrm>
        </p:spPr>
        <p:txBody>
          <a:bodyPr/>
          <a:lstStyle/>
          <a:p>
            <a:pPr algn="ctr"/>
            <a:r>
              <a:rPr lang="en-ZA" sz="2500" dirty="0" smtClean="0"/>
              <a:t>Cost recovery Mechanisms</a:t>
            </a:r>
            <a:endParaRPr lang="en-ZA" sz="2500" dirty="0"/>
          </a:p>
        </p:txBody>
      </p:sp>
      <p:sp>
        <p:nvSpPr>
          <p:cNvPr id="11" name="Rectangle 10"/>
          <p:cNvSpPr/>
          <p:nvPr/>
        </p:nvSpPr>
        <p:spPr>
          <a:xfrm>
            <a:off x="423273" y="756236"/>
            <a:ext cx="6032677" cy="584775"/>
          </a:xfrm>
          <a:prstGeom prst="rect">
            <a:avLst/>
          </a:prstGeom>
        </p:spPr>
        <p:txBody>
          <a:bodyPr wrap="none">
            <a:spAutoFit/>
          </a:bodyPr>
          <a:lstStyle/>
          <a:p>
            <a:pPr marL="285750" lvl="0" indent="-285750">
              <a:buFont typeface="Wingdings" pitchFamily="2" charset="2"/>
              <a:buChar char="q"/>
            </a:pPr>
            <a:r>
              <a:rPr lang="en-GB" b="1" dirty="0"/>
              <a:t>Capped cost </a:t>
            </a:r>
            <a:r>
              <a:rPr lang="en-GB" b="1" dirty="0" smtClean="0"/>
              <a:t>recovery</a:t>
            </a:r>
            <a:r>
              <a:rPr lang="en-GB" dirty="0" smtClean="0"/>
              <a:t>:</a:t>
            </a:r>
            <a:r>
              <a:rPr lang="en-US" dirty="0"/>
              <a:t>Usually capped (50-70%) </a:t>
            </a:r>
            <a:r>
              <a:rPr lang="en-US" dirty="0" err="1"/>
              <a:t>e.g</a:t>
            </a:r>
            <a:r>
              <a:rPr lang="en-US" dirty="0"/>
              <a:t> Uganda, Kenya.</a:t>
            </a:r>
            <a:endParaRPr lang="en-GB" dirty="0"/>
          </a:p>
          <a:p>
            <a:pPr marL="285750" indent="-285750">
              <a:buFont typeface="Wingdings" pitchFamily="2" charset="2"/>
              <a:buChar char="q"/>
            </a:pPr>
            <a:endParaRPr lang="en-GB" dirty="0"/>
          </a:p>
        </p:txBody>
      </p:sp>
      <p:graphicFrame>
        <p:nvGraphicFramePr>
          <p:cNvPr id="8" name="Diagram 7"/>
          <p:cNvGraphicFramePr/>
          <p:nvPr>
            <p:extLst>
              <p:ext uri="{D42A27DB-BD31-4B8C-83A1-F6EECF244321}">
                <p14:modId xmlns:p14="http://schemas.microsoft.com/office/powerpoint/2010/main" val="3165456118"/>
              </p:ext>
            </p:extLst>
          </p:nvPr>
        </p:nvGraphicFramePr>
        <p:xfrm>
          <a:off x="596452" y="1284561"/>
          <a:ext cx="4744159" cy="304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p:cNvSpPr txBox="1"/>
          <p:nvPr/>
        </p:nvSpPr>
        <p:spPr>
          <a:xfrm>
            <a:off x="3817088" y="3595120"/>
            <a:ext cx="2913321" cy="769441"/>
          </a:xfrm>
          <a:prstGeom prst="rect">
            <a:avLst/>
          </a:prstGeom>
          <a:solidFill>
            <a:srgbClr val="FFC000"/>
          </a:solidFill>
        </p:spPr>
        <p:txBody>
          <a:bodyPr wrap="square" rtlCol="0">
            <a:spAutoFit/>
          </a:bodyPr>
          <a:lstStyle/>
          <a:p>
            <a:r>
              <a:rPr lang="en-GB" sz="1400" dirty="0"/>
              <a:t>Accrued but unrecovered costs are carried forward to successive periods</a:t>
            </a:r>
          </a:p>
          <a:p>
            <a:endParaRPr lang="en-GB" dirty="0"/>
          </a:p>
        </p:txBody>
      </p:sp>
      <p:pic>
        <p:nvPicPr>
          <p:cNvPr id="12"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775129" y="4598375"/>
            <a:ext cx="871856" cy="473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44648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AFROSAI-E">
      <a:dk1>
        <a:sysClr val="windowText" lastClr="000000"/>
      </a:dk1>
      <a:lt1>
        <a:sysClr val="window" lastClr="FFFFFF"/>
      </a:lt1>
      <a:dk2>
        <a:srgbClr val="002855"/>
      </a:dk2>
      <a:lt2>
        <a:srgbClr val="E7E6E6"/>
      </a:lt2>
      <a:accent1>
        <a:srgbClr val="005A81"/>
      </a:accent1>
      <a:accent2>
        <a:srgbClr val="FDB813"/>
      </a:accent2>
      <a:accent3>
        <a:srgbClr val="AA9E97"/>
      </a:accent3>
      <a:accent4>
        <a:srgbClr val="F68B1F"/>
      </a:accent4>
      <a:accent5>
        <a:srgbClr val="DB4D64"/>
      </a:accent5>
      <a:accent6>
        <a:srgbClr val="D9D1C7"/>
      </a:accent6>
      <a:hlink>
        <a:srgbClr val="00A499"/>
      </a:hlink>
      <a:folHlink>
        <a:srgbClr val="005A8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 xmlns:thm15="http://schemas.microsoft.com/office/thememl/2012/main" name="AFROSAI-E presentation template S" id="{1AD8747E-6146-480B-ABD8-6692CBFF99C6}" vid="{58C8C211-F01E-4013-A964-3605DA02409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18538</TotalTime>
  <Words>1428</Words>
  <Application>Microsoft Office PowerPoint</Application>
  <PresentationFormat>Custom</PresentationFormat>
  <Paragraphs>165</Paragraphs>
  <Slides>19</Slides>
  <Notes>14</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STATE PARTICIPATION AND FISCAL ELEMENTS IN PSAs</vt:lpstr>
      <vt:lpstr>Intended Learning Outcomes</vt:lpstr>
      <vt:lpstr>State participation </vt:lpstr>
      <vt:lpstr>State participation </vt:lpstr>
      <vt:lpstr>Fiscal Elements in the PSA</vt:lpstr>
      <vt:lpstr>Cost Petroleum </vt:lpstr>
      <vt:lpstr>Cost recovery Mechanisms</vt:lpstr>
      <vt:lpstr>Cost recovery Mechanisms</vt:lpstr>
      <vt:lpstr>Cost recovery Mechanisms</vt:lpstr>
      <vt:lpstr>Cost recovery Mechanisms</vt:lpstr>
      <vt:lpstr>Cost recovery </vt:lpstr>
      <vt:lpstr>Production sharing</vt:lpstr>
      <vt:lpstr>Production sharing</vt:lpstr>
      <vt:lpstr>Production sharing</vt:lpstr>
      <vt:lpstr>Production sharing</vt:lpstr>
      <vt:lpstr>Production sharing illustration</vt:lpstr>
      <vt:lpstr>PowerPoint Presentation</vt:lpstr>
      <vt:lpstr>Exercise</vt:lpstr>
      <vt:lpstr>PowerPoint Presentation</vt:lpstr>
    </vt:vector>
  </TitlesOfParts>
  <Company>Fisher Agency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Annerie Pretorius</dc:creator>
  <cp:lastModifiedBy>Allan K. Amanya</cp:lastModifiedBy>
  <cp:revision>209</cp:revision>
  <dcterms:created xsi:type="dcterms:W3CDTF">2019-05-27T07:09:14Z</dcterms:created>
  <dcterms:modified xsi:type="dcterms:W3CDTF">2020-02-03T14:25:32Z</dcterms:modified>
</cp:coreProperties>
</file>