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66" r:id="rId2"/>
    <p:sldId id="258" r:id="rId3"/>
    <p:sldId id="281" r:id="rId4"/>
    <p:sldId id="294" r:id="rId5"/>
    <p:sldId id="293" r:id="rId6"/>
    <p:sldId id="295" r:id="rId7"/>
    <p:sldId id="290" r:id="rId8"/>
    <p:sldId id="291" r:id="rId9"/>
    <p:sldId id="292" r:id="rId10"/>
    <p:sldId id="296" r:id="rId11"/>
    <p:sldId id="297" r:id="rId12"/>
    <p:sldId id="298" r:id="rId13"/>
    <p:sldId id="300" r:id="rId14"/>
    <p:sldId id="299" r:id="rId15"/>
    <p:sldId id="301" r:id="rId16"/>
    <p:sldId id="302" r:id="rId17"/>
    <p:sldId id="303" r:id="rId18"/>
    <p:sldId id="304" r:id="rId19"/>
    <p:sldId id="305" r:id="rId20"/>
    <p:sldId id="263" r:id="rId21"/>
  </p:sldIdLst>
  <p:sldSz cx="6858000" cy="5143500"/>
  <p:notesSz cx="6858000" cy="9144000"/>
  <p:defaultText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96" userDrawn="1">
          <p15:clr>
            <a:srgbClr val="A4A3A4"/>
          </p15:clr>
        </p15:guide>
        <p15:guide id="2"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isie Nkau" initials="MN" lastIdx="5" clrIdx="0">
    <p:extLst>
      <p:ext uri="{19B8F6BF-5375-455C-9EA6-DF929625EA0E}">
        <p15:presenceInfo xmlns:p15="http://schemas.microsoft.com/office/powerpoint/2012/main" userId="S-1-5-21-2350948172-904728543-984768574-11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8B1F"/>
    <a:srgbClr val="002E60"/>
    <a:srgbClr val="002855"/>
    <a:srgbClr val="005A81"/>
    <a:srgbClr val="0E2142"/>
    <a:srgbClr val="FFFFFF"/>
    <a:srgbClr val="128B7D"/>
    <a:srgbClr val="FFFCF4"/>
    <a:srgbClr val="9B2C4E"/>
    <a:srgbClr val="AA9E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158" autoAdjust="0"/>
    <p:restoredTop sz="94128" autoAdjust="0"/>
  </p:normalViewPr>
  <p:slideViewPr>
    <p:cSldViewPr snapToGrid="0" snapToObjects="1">
      <p:cViewPr varScale="1">
        <p:scale>
          <a:sx n="143" d="100"/>
          <a:sy n="143" d="100"/>
        </p:scale>
        <p:origin x="2082" y="102"/>
      </p:cViewPr>
      <p:guideLst>
        <p:guide orient="horz" pos="1596"/>
        <p:guide pos="2160"/>
      </p:guideLst>
    </p:cSldViewPr>
  </p:slideViewPr>
  <p:notesTextViewPr>
    <p:cViewPr>
      <p:scale>
        <a:sx n="100" d="100"/>
        <a:sy n="100" d="100"/>
      </p:scale>
      <p:origin x="0" y="0"/>
    </p:cViewPr>
  </p:notesTextViewPr>
  <p:notesViewPr>
    <p:cSldViewPr snapToGrid="0" snapToObjects="1">
      <p:cViewPr varScale="1">
        <p:scale>
          <a:sx n="56" d="100"/>
          <a:sy n="56" d="100"/>
        </p:scale>
        <p:origin x="-2826"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E40FA2-B9D8-FC41-B67B-A0085E231C2B}" type="datetimeFigureOut">
              <a:rPr lang="en-US" smtClean="0"/>
              <a:t>2/3/2020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F3CD53-D23C-6B4F-8A78-AE4693EF2C94}" type="slidenum">
              <a:rPr lang="en-US" smtClean="0"/>
              <a:t>‹#›</a:t>
            </a:fld>
            <a:endParaRPr lang="en-US"/>
          </a:p>
        </p:txBody>
      </p:sp>
    </p:spTree>
    <p:extLst>
      <p:ext uri="{BB962C8B-B14F-4D97-AF65-F5344CB8AC3E}">
        <p14:creationId xmlns:p14="http://schemas.microsoft.com/office/powerpoint/2010/main" val="35122940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924AA4-2C1A-2746-BE22-0835E3BF2552}" type="datetimeFigureOut">
              <a:rPr lang="en-US" smtClean="0"/>
              <a:t>2/3/2020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9000F5-2F6B-8241-B547-2F4DB1D6E26B}" type="slidenum">
              <a:rPr lang="en-US" smtClean="0"/>
              <a:t>‹#›</a:t>
            </a:fld>
            <a:endParaRPr lang="en-US"/>
          </a:p>
        </p:txBody>
      </p:sp>
    </p:spTree>
    <p:extLst>
      <p:ext uri="{BB962C8B-B14F-4D97-AF65-F5344CB8AC3E}">
        <p14:creationId xmlns:p14="http://schemas.microsoft.com/office/powerpoint/2010/main" val="3906273666"/>
      </p:ext>
    </p:extLst>
  </p:cSld>
  <p:clrMap bg1="lt1" tx1="dk1" bg2="lt2" tx2="dk2" accent1="accent1" accent2="accent2" accent3="accent3" accent4="accent4" accent5="accent5" accent6="accent6" hlink="hlink" folHlink="folHlink"/>
  <p:hf hdr="0" ftr="0" dt="0"/>
  <p:notesStyle>
    <a:lvl1pPr marL="0" algn="l" defTabSz="357896" rtl="0" eaLnBrk="1" latinLnBrk="0" hangingPunct="1">
      <a:defRPr sz="900" kern="1200">
        <a:solidFill>
          <a:schemeClr val="tx1"/>
        </a:solidFill>
        <a:latin typeface="+mn-lt"/>
        <a:ea typeface="+mn-ea"/>
        <a:cs typeface="+mn-cs"/>
      </a:defRPr>
    </a:lvl1pPr>
    <a:lvl2pPr marL="357896" algn="l" defTabSz="357896" rtl="0" eaLnBrk="1" latinLnBrk="0" hangingPunct="1">
      <a:defRPr sz="900" kern="1200">
        <a:solidFill>
          <a:schemeClr val="tx1"/>
        </a:solidFill>
        <a:latin typeface="+mn-lt"/>
        <a:ea typeface="+mn-ea"/>
        <a:cs typeface="+mn-cs"/>
      </a:defRPr>
    </a:lvl2pPr>
    <a:lvl3pPr marL="715792" algn="l" defTabSz="357896" rtl="0" eaLnBrk="1" latinLnBrk="0" hangingPunct="1">
      <a:defRPr sz="900" kern="1200">
        <a:solidFill>
          <a:schemeClr val="tx1"/>
        </a:solidFill>
        <a:latin typeface="+mn-lt"/>
        <a:ea typeface="+mn-ea"/>
        <a:cs typeface="+mn-cs"/>
      </a:defRPr>
    </a:lvl3pPr>
    <a:lvl4pPr marL="1073688" algn="l" defTabSz="357896" rtl="0" eaLnBrk="1" latinLnBrk="0" hangingPunct="1">
      <a:defRPr sz="900" kern="1200">
        <a:solidFill>
          <a:schemeClr val="tx1"/>
        </a:solidFill>
        <a:latin typeface="+mn-lt"/>
        <a:ea typeface="+mn-ea"/>
        <a:cs typeface="+mn-cs"/>
      </a:defRPr>
    </a:lvl4pPr>
    <a:lvl5pPr marL="1431585" algn="l" defTabSz="357896" rtl="0" eaLnBrk="1" latinLnBrk="0" hangingPunct="1">
      <a:defRPr sz="900" kern="1200">
        <a:solidFill>
          <a:schemeClr val="tx1"/>
        </a:solidFill>
        <a:latin typeface="+mn-lt"/>
        <a:ea typeface="+mn-ea"/>
        <a:cs typeface="+mn-cs"/>
      </a:defRPr>
    </a:lvl5pPr>
    <a:lvl6pPr marL="1789481" algn="l" defTabSz="357896" rtl="0" eaLnBrk="1" latinLnBrk="0" hangingPunct="1">
      <a:defRPr sz="900" kern="1200">
        <a:solidFill>
          <a:schemeClr val="tx1"/>
        </a:solidFill>
        <a:latin typeface="+mn-lt"/>
        <a:ea typeface="+mn-ea"/>
        <a:cs typeface="+mn-cs"/>
      </a:defRPr>
    </a:lvl6pPr>
    <a:lvl7pPr marL="2147377" algn="l" defTabSz="357896" rtl="0" eaLnBrk="1" latinLnBrk="0" hangingPunct="1">
      <a:defRPr sz="900" kern="1200">
        <a:solidFill>
          <a:schemeClr val="tx1"/>
        </a:solidFill>
        <a:latin typeface="+mn-lt"/>
        <a:ea typeface="+mn-ea"/>
        <a:cs typeface="+mn-cs"/>
      </a:defRPr>
    </a:lvl7pPr>
    <a:lvl8pPr marL="2505273" algn="l" defTabSz="357896" rtl="0" eaLnBrk="1" latinLnBrk="0" hangingPunct="1">
      <a:defRPr sz="900" kern="1200">
        <a:solidFill>
          <a:schemeClr val="tx1"/>
        </a:solidFill>
        <a:latin typeface="+mn-lt"/>
        <a:ea typeface="+mn-ea"/>
        <a:cs typeface="+mn-cs"/>
      </a:defRPr>
    </a:lvl8pPr>
    <a:lvl9pPr marL="2863169" algn="l" defTabSz="35789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2</a:t>
            </a:fld>
            <a:endParaRPr lang="en-US"/>
          </a:p>
        </p:txBody>
      </p:sp>
    </p:spTree>
    <p:extLst>
      <p:ext uri="{BB962C8B-B14F-4D97-AF65-F5344CB8AC3E}">
        <p14:creationId xmlns:p14="http://schemas.microsoft.com/office/powerpoint/2010/main" val="953874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State participation – the option to participate in the venture. This does not imply that the state will share in the exploration costs and risks. Most PSAs require the IOC to carry the state, which means that the IOC bears all the exploration costs. If the field is declared commercial, the state then has the option to participate in the production revenues.</a:t>
            </a:r>
            <a:endParaRPr lang="en-GB" dirty="0"/>
          </a:p>
        </p:txBody>
      </p:sp>
      <p:sp>
        <p:nvSpPr>
          <p:cNvPr id="4" name="Slide Number Placeholder 3"/>
          <p:cNvSpPr>
            <a:spLocks noGrp="1"/>
          </p:cNvSpPr>
          <p:nvPr>
            <p:ph type="sldNum" sz="quarter" idx="10"/>
          </p:nvPr>
        </p:nvSpPr>
        <p:spPr/>
        <p:txBody>
          <a:bodyPr/>
          <a:lstStyle/>
          <a:p>
            <a:fld id="{229000F5-2F6B-8241-B547-2F4DB1D6E26B}" type="slidenum">
              <a:rPr lang="en-US" smtClean="0"/>
              <a:t>3</a:t>
            </a:fld>
            <a:endParaRPr lang="en-US"/>
          </a:p>
        </p:txBody>
      </p:sp>
    </p:spTree>
    <p:extLst>
      <p:ext uri="{BB962C8B-B14F-4D97-AF65-F5344CB8AC3E}">
        <p14:creationId xmlns:p14="http://schemas.microsoft.com/office/powerpoint/2010/main" val="9538746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5" Type="http://schemas.openxmlformats.org/officeDocument/2006/relationships/image" Target="../media/image6.emf"/><Relationship Id="rId4" Type="http://schemas.microsoft.com/office/2007/relationships/hdphoto" Target="../media/hdphoto1.wdp"/></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6.emf"/><Relationship Id="rId2" Type="http://schemas.openxmlformats.org/officeDocument/2006/relationships/image" Target="../media/image16.jpe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6.emf"/><Relationship Id="rId4" Type="http://schemas.openxmlformats.org/officeDocument/2006/relationships/image" Target="../media/image23.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6.emf"/><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5.png"/><Relationship Id="rId2" Type="http://schemas.openxmlformats.org/officeDocument/2006/relationships/image" Target="../media/image26.jpe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8.svg"/><Relationship Id="rId9" Type="http://schemas.openxmlformats.org/officeDocument/2006/relationships/image" Target="../media/image3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Head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17672" y="2014760"/>
            <a:ext cx="3110158" cy="1102519"/>
          </a:xfrm>
        </p:spPr>
        <p:txBody>
          <a:bodyPr>
            <a:noAutofit/>
          </a:bodyPr>
          <a:lstStyle>
            <a:lvl1pPr algn="l">
              <a:lnSpc>
                <a:spcPct val="80000"/>
              </a:lnSpc>
              <a:defRPr sz="3000">
                <a:solidFill>
                  <a:schemeClr val="bg1"/>
                </a:solidFill>
                <a:latin typeface="Arial Black"/>
                <a:cs typeface="Arial Black"/>
              </a:defRPr>
            </a:lvl1pPr>
          </a:lstStyle>
          <a:p>
            <a:r>
              <a:rPr lang="en-US" dirty="0"/>
              <a:t>CLICK TO EDIT MASTER TITLE STYLE</a:t>
            </a:r>
          </a:p>
        </p:txBody>
      </p:sp>
      <p:sp>
        <p:nvSpPr>
          <p:cNvPr id="3" name="Subtitle 2"/>
          <p:cNvSpPr>
            <a:spLocks noGrp="1"/>
          </p:cNvSpPr>
          <p:nvPr>
            <p:ph type="subTitle" idx="1"/>
          </p:nvPr>
        </p:nvSpPr>
        <p:spPr>
          <a:xfrm>
            <a:off x="317672" y="3117279"/>
            <a:ext cx="3110158" cy="456493"/>
          </a:xfrm>
        </p:spPr>
        <p:txBody>
          <a:bodyPr>
            <a:normAutofit/>
          </a:bodyPr>
          <a:lstStyle>
            <a:lvl1pPr marL="0" indent="0" algn="l">
              <a:buNone/>
              <a:defRPr sz="1700">
                <a:solidFill>
                  <a:srgbClr val="128B7D"/>
                </a:solidFill>
                <a:latin typeface="Arial"/>
                <a:cs typeface="Arial"/>
              </a:defRPr>
            </a:lvl1pPr>
            <a:lvl2pPr marL="408181" indent="0" algn="ctr">
              <a:buNone/>
              <a:defRPr>
                <a:solidFill>
                  <a:schemeClr val="tx1">
                    <a:tint val="75000"/>
                  </a:schemeClr>
                </a:solidFill>
              </a:defRPr>
            </a:lvl2pPr>
            <a:lvl3pPr marL="816361" indent="0" algn="ctr">
              <a:buNone/>
              <a:defRPr>
                <a:solidFill>
                  <a:schemeClr val="tx1">
                    <a:tint val="75000"/>
                  </a:schemeClr>
                </a:solidFill>
              </a:defRPr>
            </a:lvl3pPr>
            <a:lvl4pPr marL="1224542" indent="0" algn="ctr">
              <a:buNone/>
              <a:defRPr>
                <a:solidFill>
                  <a:schemeClr val="tx1">
                    <a:tint val="75000"/>
                  </a:schemeClr>
                </a:solidFill>
              </a:defRPr>
            </a:lvl4pPr>
            <a:lvl5pPr marL="1632722" indent="0" algn="ctr">
              <a:buNone/>
              <a:defRPr>
                <a:solidFill>
                  <a:schemeClr val="tx1">
                    <a:tint val="75000"/>
                  </a:schemeClr>
                </a:solidFill>
              </a:defRPr>
            </a:lvl5pPr>
            <a:lvl6pPr marL="2040903" indent="0" algn="ctr">
              <a:buNone/>
              <a:defRPr>
                <a:solidFill>
                  <a:schemeClr val="tx1">
                    <a:tint val="75000"/>
                  </a:schemeClr>
                </a:solidFill>
              </a:defRPr>
            </a:lvl6pPr>
            <a:lvl7pPr marL="2449084" indent="0" algn="ctr">
              <a:buNone/>
              <a:defRPr>
                <a:solidFill>
                  <a:schemeClr val="tx1">
                    <a:tint val="75000"/>
                  </a:schemeClr>
                </a:solidFill>
              </a:defRPr>
            </a:lvl7pPr>
            <a:lvl8pPr marL="2857264" indent="0" algn="ctr">
              <a:buNone/>
              <a:defRPr>
                <a:solidFill>
                  <a:schemeClr val="tx1">
                    <a:tint val="75000"/>
                  </a:schemeClr>
                </a:solidFill>
              </a:defRPr>
            </a:lvl8pPr>
            <a:lvl9pPr marL="3265445" indent="0" algn="ctr">
              <a:buNone/>
              <a:defRPr>
                <a:solidFill>
                  <a:schemeClr val="tx1">
                    <a:tint val="75000"/>
                  </a:schemeClr>
                </a:solidFill>
              </a:defRPr>
            </a:lvl9pPr>
          </a:lstStyle>
          <a:p>
            <a:r>
              <a:rPr lang="en-US"/>
              <a:t>Click to edit Master subtitle style</a:t>
            </a:r>
            <a:endParaRPr lang="en-US" dirty="0"/>
          </a:p>
        </p:txBody>
      </p:sp>
      <p:sp>
        <p:nvSpPr>
          <p:cNvPr id="6" name="Title 10">
            <a:extLst>
              <a:ext uri="{FF2B5EF4-FFF2-40B4-BE49-F238E27FC236}">
                <a16:creationId xmlns:a16="http://schemas.microsoft.com/office/drawing/2014/main" id="{5B3E99E6-A34E-4BAF-9830-211F1C41E17F}"/>
              </a:ext>
            </a:extLst>
          </p:cNvPr>
          <p:cNvSpPr txBox="1">
            <a:spLocks/>
          </p:cNvSpPr>
          <p:nvPr userDrawn="1"/>
        </p:nvSpPr>
        <p:spPr>
          <a:xfrm>
            <a:off x="182871" y="1547549"/>
            <a:ext cx="3722229" cy="1460898"/>
          </a:xfrm>
          <a:prstGeom prst="rect">
            <a:avLst/>
          </a:prstGeom>
        </p:spPr>
        <p:txBody>
          <a:bodyPr vert="horz" lIns="81636" tIns="40818" rIns="81636" bIns="40818" rtlCol="0" anchor="ctr">
            <a:noAutofit/>
          </a:bodyPr>
          <a:lstStyle>
            <a:lvl1pPr algn="l" defTabSz="408181" rtl="0" eaLnBrk="1" latinLnBrk="0" hangingPunct="1">
              <a:lnSpc>
                <a:spcPct val="80000"/>
              </a:lnSpc>
              <a:spcBef>
                <a:spcPct val="0"/>
              </a:spcBef>
              <a:buNone/>
              <a:defRPr sz="2800" kern="1200">
                <a:solidFill>
                  <a:srgbClr val="FFFCF4"/>
                </a:solidFill>
                <a:latin typeface="Arial Black"/>
                <a:ea typeface="+mj-ea"/>
                <a:cs typeface="Arial Black"/>
              </a:defRPr>
            </a:lvl1pPr>
          </a:lstStyle>
          <a:p>
            <a:endParaRPr lang="en-US" sz="3200" dirty="0"/>
          </a:p>
        </p:txBody>
      </p:sp>
      <p:sp>
        <p:nvSpPr>
          <p:cNvPr id="8" name="Title 10">
            <a:extLst>
              <a:ext uri="{FF2B5EF4-FFF2-40B4-BE49-F238E27FC236}">
                <a16:creationId xmlns:a16="http://schemas.microsoft.com/office/drawing/2014/main" id="{09A7F5AB-60BA-465B-A6DD-8ABA67631318}"/>
              </a:ext>
            </a:extLst>
          </p:cNvPr>
          <p:cNvSpPr txBox="1">
            <a:spLocks/>
          </p:cNvSpPr>
          <p:nvPr userDrawn="1"/>
        </p:nvSpPr>
        <p:spPr>
          <a:xfrm>
            <a:off x="182872" y="2047734"/>
            <a:ext cx="3722228" cy="859368"/>
          </a:xfrm>
          <a:prstGeom prst="rect">
            <a:avLst/>
          </a:prstGeom>
        </p:spPr>
        <p:txBody>
          <a:bodyPr vert="horz" lIns="81636" tIns="40818" rIns="81636" bIns="40818" rtlCol="0" anchor="ctr">
            <a:noAutofit/>
          </a:bodyPr>
          <a:lstStyle>
            <a:lvl1pPr algn="ctr" defTabSz="408181" rtl="0" eaLnBrk="1" latinLnBrk="0" hangingPunct="1">
              <a:lnSpc>
                <a:spcPct val="80000"/>
              </a:lnSpc>
              <a:spcBef>
                <a:spcPct val="0"/>
              </a:spcBef>
              <a:buNone/>
              <a:defRPr sz="2800" kern="1200">
                <a:solidFill>
                  <a:srgbClr val="128B7D"/>
                </a:solidFill>
                <a:latin typeface="Arial Black"/>
                <a:ea typeface="+mj-ea"/>
                <a:cs typeface="Arial Black"/>
              </a:defRPr>
            </a:lvl1pPr>
          </a:lstStyle>
          <a:p>
            <a:pPr algn="l"/>
            <a:endParaRPr lang="en-US" sz="2800" dirty="0">
              <a:solidFill>
                <a:schemeClr val="bg1"/>
              </a:solidFill>
            </a:endParaRPr>
          </a:p>
        </p:txBody>
      </p:sp>
      <p:pic>
        <p:nvPicPr>
          <p:cNvPr id="7" name="Picture 6" descr="PPT Template1.jpg">
            <a:extLst>
              <a:ext uri="{FF2B5EF4-FFF2-40B4-BE49-F238E27FC236}">
                <a16:creationId xmlns:a16="http://schemas.microsoft.com/office/drawing/2014/main" id="{FCB674A4-1902-44E7-B33D-95C7525C80B3}"/>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643"/>
            <a:ext cx="7145594" cy="5143500"/>
          </a:xfrm>
          <a:prstGeom prst="rect">
            <a:avLst/>
          </a:prstGeom>
        </p:spPr>
      </p:pic>
    </p:spTree>
    <p:extLst>
      <p:ext uri="{BB962C8B-B14F-4D97-AF65-F5344CB8AC3E}">
        <p14:creationId xmlns:p14="http://schemas.microsoft.com/office/powerpoint/2010/main" val="81692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_Image">
    <p:spTree>
      <p:nvGrpSpPr>
        <p:cNvPr id="1" name=""/>
        <p:cNvGrpSpPr/>
        <p:nvPr/>
      </p:nvGrpSpPr>
      <p:grpSpPr>
        <a:xfrm>
          <a:off x="0" y="0"/>
          <a:ext cx="0" cy="0"/>
          <a:chOff x="0" y="0"/>
          <a:chExt cx="0" cy="0"/>
        </a:xfrm>
      </p:grpSpPr>
      <p:pic>
        <p:nvPicPr>
          <p:cNvPr id="3" name="Picture 2" descr="4015 PPT Backgrounds WIDESCREEN5.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6858000" cy="5143500"/>
          </a:xfrm>
          <a:prstGeom prst="rect">
            <a:avLst/>
          </a:prstGeom>
        </p:spPr>
      </p:pic>
      <p:sp>
        <p:nvSpPr>
          <p:cNvPr id="11" name="Title 10"/>
          <p:cNvSpPr>
            <a:spLocks noGrp="1"/>
          </p:cNvSpPr>
          <p:nvPr>
            <p:ph type="title"/>
          </p:nvPr>
        </p:nvSpPr>
        <p:spPr>
          <a:xfrm>
            <a:off x="342900" y="205981"/>
            <a:ext cx="4287301"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Slide Number Placeholder 9">
            <a:extLst>
              <a:ext uri="{FF2B5EF4-FFF2-40B4-BE49-F238E27FC236}">
                <a16:creationId xmlns:a16="http://schemas.microsoft.com/office/drawing/2014/main" id="{C71B2C0F-ACE4-476A-A559-FC75DB7294B6}"/>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2" name="Text Placeholder 4">
            <a:extLst>
              <a:ext uri="{FF2B5EF4-FFF2-40B4-BE49-F238E27FC236}">
                <a16:creationId xmlns:a16="http://schemas.microsoft.com/office/drawing/2014/main" id="{1C17EC75-36DC-4FCA-B1AF-8FEB8048347F}"/>
              </a:ext>
            </a:extLst>
          </p:cNvPr>
          <p:cNvSpPr>
            <a:spLocks noGrp="1"/>
          </p:cNvSpPr>
          <p:nvPr>
            <p:ph type="body" sz="quarter" idx="20"/>
          </p:nvPr>
        </p:nvSpPr>
        <p:spPr>
          <a:xfrm>
            <a:off x="343257" y="1447443"/>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grpSp>
        <p:nvGrpSpPr>
          <p:cNvPr id="16" name="Group 15">
            <a:extLst>
              <a:ext uri="{FF2B5EF4-FFF2-40B4-BE49-F238E27FC236}">
                <a16:creationId xmlns:a16="http://schemas.microsoft.com/office/drawing/2014/main" id="{D6A274AF-5C8B-4337-8863-06B7F3FB421E}"/>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a16="http://schemas.microsoft.com/office/drawing/2014/main" id="{8C81DB43-D013-4E9F-AD95-3D3BF13AFCB4}"/>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id="{141EE9E2-F373-4596-888F-53F42B74551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03444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_Image">
    <p:spTree>
      <p:nvGrpSpPr>
        <p:cNvPr id="1" name=""/>
        <p:cNvGrpSpPr/>
        <p:nvPr/>
      </p:nvGrpSpPr>
      <p:grpSpPr>
        <a:xfrm>
          <a:off x="0" y="0"/>
          <a:ext cx="0" cy="0"/>
          <a:chOff x="0" y="0"/>
          <a:chExt cx="0" cy="0"/>
        </a:xfrm>
      </p:grpSpPr>
      <p:pic>
        <p:nvPicPr>
          <p:cNvPr id="4" name="Picture 3" descr="A picture containing wall, person, indoor, holding&#10;&#10;Description automatically generated">
            <a:extLst>
              <a:ext uri="{FF2B5EF4-FFF2-40B4-BE49-F238E27FC236}">
                <a16:creationId xmlns:a16="http://schemas.microsoft.com/office/drawing/2014/main" id="{25BFD777-0034-4EAD-A8CB-DE149F47FD4E}"/>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697361" y="188065"/>
            <a:ext cx="2110542" cy="4594697"/>
          </a:xfrm>
          <a:prstGeom prst="rect">
            <a:avLst/>
          </a:prstGeom>
        </p:spPr>
      </p:pic>
      <p:sp>
        <p:nvSpPr>
          <p:cNvPr id="11" name="Title 10"/>
          <p:cNvSpPr>
            <a:spLocks noGrp="1"/>
          </p:cNvSpPr>
          <p:nvPr>
            <p:ph type="title"/>
          </p:nvPr>
        </p:nvSpPr>
        <p:spPr>
          <a:xfrm>
            <a:off x="342901" y="205981"/>
            <a:ext cx="440792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53929"/>
            <a:ext cx="4286944"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id="{4251CE0A-E8A1-44DF-8B3C-A72383D8EA39}"/>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23" name="Picture 22" descr="4015 PPT Backgrounds WIDESCREEN8.jpg">
            <a:extLst>
              <a:ext uri="{FF2B5EF4-FFF2-40B4-BE49-F238E27FC236}">
                <a16:creationId xmlns:a16="http://schemas.microsoft.com/office/drawing/2014/main" id="{D751989F-2EA6-4F21-AF5C-AAF6E6B9AAD9}"/>
              </a:ext>
            </a:extLst>
          </p:cNvPr>
          <p:cNvPicPr>
            <a:picLocks noChangeAspect="1"/>
          </p:cNvPicPr>
          <p:nvPr userDrawn="1"/>
        </p:nvPicPr>
        <p:blipFill rotWithShape="1">
          <a:blip r:embed="rId3" cstate="screen">
            <a:alphaModFix/>
            <a:extLst>
              <a:ext uri="{BEBA8EAE-BF5A-486C-A8C5-ECC9F3942E4B}">
                <a14:imgProps xmlns:a14="http://schemas.microsoft.com/office/drawing/2010/main">
                  <a14:imgLayer r:embed="rId4">
                    <a14:imgEffect>
                      <a14:backgroundRemoval t="1667" b="95000" l="0" r="90000">
                        <a14:foregroundMark x1="56154" y1="11667" x2="56154" y2="11667"/>
                        <a14:foregroundMark x1="46154" y1="22222" x2="46154" y2="22222"/>
                        <a14:foregroundMark x1="56154" y1="6667" x2="56154" y2="6667"/>
                        <a14:foregroundMark x1="62308" y1="2222" x2="62308" y2="2222"/>
                        <a14:foregroundMark x1="47692" y1="46111" x2="47692" y2="46111"/>
                        <a14:foregroundMark x1="52308" y1="68333" x2="52308" y2="68333"/>
                        <a14:foregroundMark x1="71538" y1="88333" x2="71538" y2="88333"/>
                        <a14:foregroundMark x1="67692" y1="76667" x2="67692" y2="76667"/>
                        <a14:foregroundMark x1="80000" y1="72778" x2="80000" y2="72778"/>
                        <a14:foregroundMark x1="74615" y1="94444" x2="74615" y2="94444"/>
                        <a14:foregroundMark x1="16923" y1="62222" x2="16923" y2="62222"/>
                        <a14:foregroundMark x1="15385" y1="55556" x2="15385" y2="55556"/>
                        <a14:foregroundMark x1="53077" y1="68333" x2="53077" y2="68333"/>
                        <a14:foregroundMark x1="56923" y1="63889" x2="56923" y2="63889"/>
                        <a14:foregroundMark x1="71538" y1="83333" x2="71538" y2="83333"/>
                        <a14:foregroundMark x1="75385" y1="76667" x2="75385" y2="76667"/>
                        <a14:foregroundMark x1="81538" y1="72222" x2="81538" y2="72222"/>
                        <a14:foregroundMark x1="81538" y1="85000" x2="81538" y2="85000"/>
                        <a14:foregroundMark x1="83077" y1="95000" x2="80000" y2="73333"/>
                        <a14:foregroundMark x1="80000" y1="73333" x2="77692" y2="73889"/>
                        <a14:backgroundMark x1="0" y1="52778" x2="0" y2="55000"/>
                        <a14:backgroundMark x1="0" y1="51667" x2="0" y2="51667"/>
                        <a14:backgroundMark x1="1538" y1="45556" x2="1538" y2="60556"/>
                      </a14:backgroundRemoval>
                    </a14:imgEffect>
                  </a14:imgLayer>
                </a14:imgProps>
              </a:ext>
              <a:ext uri="{28A0092B-C50C-407E-A947-70E740481C1C}">
                <a14:useLocalDpi xmlns:a14="http://schemas.microsoft.com/office/drawing/2010/main"/>
              </a:ext>
            </a:extLst>
          </a:blip>
          <a:srcRect/>
          <a:stretch/>
        </p:blipFill>
        <p:spPr>
          <a:xfrm rot="16200000">
            <a:off x="5844648" y="29490"/>
            <a:ext cx="848033" cy="1078477"/>
          </a:xfrm>
          <a:prstGeom prst="rect">
            <a:avLst/>
          </a:prstGeom>
        </p:spPr>
      </p:pic>
      <p:grpSp>
        <p:nvGrpSpPr>
          <p:cNvPr id="13" name="Group 12">
            <a:extLst>
              <a:ext uri="{FF2B5EF4-FFF2-40B4-BE49-F238E27FC236}">
                <a16:creationId xmlns:a16="http://schemas.microsoft.com/office/drawing/2014/main" id="{DF7D9B7E-979C-4FEC-AED4-78953D77FC18}"/>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id="{5D65B400-0626-4C9D-B768-D7B64E2EE1DB}"/>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id="{667B4595-6ADB-44CA-AE5D-DEE9B5CD713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3267539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_Image">
    <p:spTree>
      <p:nvGrpSpPr>
        <p:cNvPr id="1" name=""/>
        <p:cNvGrpSpPr/>
        <p:nvPr/>
      </p:nvGrpSpPr>
      <p:grpSpPr>
        <a:xfrm>
          <a:off x="0" y="0"/>
          <a:ext cx="0" cy="0"/>
          <a:chOff x="0" y="0"/>
          <a:chExt cx="0" cy="0"/>
        </a:xfrm>
      </p:grpSpPr>
      <p:pic>
        <p:nvPicPr>
          <p:cNvPr id="3" name="Picture 2" descr="A group of people standing in front of a crowd&#10;&#10;Description automatically generated">
            <a:extLst>
              <a:ext uri="{FF2B5EF4-FFF2-40B4-BE49-F238E27FC236}">
                <a16:creationId xmlns:a16="http://schemas.microsoft.com/office/drawing/2014/main" id="{4EB04B78-3758-4EBA-9B25-F749A0BC3ED9}"/>
              </a:ext>
            </a:extLst>
          </p:cNvPr>
          <p:cNvPicPr>
            <a:picLocks noChangeAspect="1"/>
          </p:cNvPicPr>
          <p:nvPr userDrawn="1"/>
        </p:nvPicPr>
        <p:blipFill rotWithShape="1">
          <a:blip r:embed="rId2" cstate="print">
            <a:alphaModFix amt="20000"/>
            <a:extLst>
              <a:ext uri="{28A0092B-C50C-407E-A947-70E740481C1C}">
                <a14:useLocalDpi xmlns:a14="http://schemas.microsoft.com/office/drawing/2010/main"/>
              </a:ext>
            </a:extLst>
          </a:blip>
          <a:srcRect/>
          <a:stretch/>
        </p:blipFill>
        <p:spPr>
          <a:xfrm>
            <a:off x="0" y="0"/>
            <a:ext cx="6858000" cy="5154728"/>
          </a:xfrm>
          <a:prstGeom prst="rect">
            <a:avLst/>
          </a:prstGeom>
        </p:spPr>
      </p:pic>
      <p:sp>
        <p:nvSpPr>
          <p:cNvPr id="23" name="Title 10">
            <a:extLst>
              <a:ext uri="{FF2B5EF4-FFF2-40B4-BE49-F238E27FC236}">
                <a16:creationId xmlns:a16="http://schemas.microsoft.com/office/drawing/2014/main" id="{FBE67F53-A78F-40B3-924B-80A7D1A8815D}"/>
              </a:ext>
            </a:extLst>
          </p:cNvPr>
          <p:cNvSpPr>
            <a:spLocks noGrp="1"/>
          </p:cNvSpPr>
          <p:nvPr>
            <p:ph type="title"/>
          </p:nvPr>
        </p:nvSpPr>
        <p:spPr>
          <a:xfrm>
            <a:off x="342900" y="205981"/>
            <a:ext cx="6172200"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a16="http://schemas.microsoft.com/office/drawing/2014/main"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a16="http://schemas.microsoft.com/office/drawing/2014/main"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a16="http://schemas.microsoft.com/office/drawing/2014/main"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a16="http://schemas.microsoft.com/office/drawing/2014/main" id="{7C496F0A-11EC-48D2-BE6D-5024F9956828}"/>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a16="http://schemas.microsoft.com/office/drawing/2014/main" id="{07E8485E-55CA-4FC2-A97D-84860C4B1183}"/>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id="{654F40A6-22EC-4772-8B60-29769430F8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808307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ontent_Image">
    <p:spTree>
      <p:nvGrpSpPr>
        <p:cNvPr id="1" name=""/>
        <p:cNvGrpSpPr/>
        <p:nvPr/>
      </p:nvGrpSpPr>
      <p:grpSpPr>
        <a:xfrm>
          <a:off x="0" y="0"/>
          <a:ext cx="0" cy="0"/>
          <a:chOff x="0" y="0"/>
          <a:chExt cx="0" cy="0"/>
        </a:xfrm>
      </p:grpSpPr>
      <p:pic>
        <p:nvPicPr>
          <p:cNvPr id="5" name="Picture 4" descr="A picture containing person, man, outdoor, ground&#10;&#10;Description automatically generated">
            <a:extLst>
              <a:ext uri="{FF2B5EF4-FFF2-40B4-BE49-F238E27FC236}">
                <a16:creationId xmlns:a16="http://schemas.microsoft.com/office/drawing/2014/main" id="{7F76ABA0-4C3E-4C54-8252-DDD84CB87871}"/>
              </a:ext>
            </a:extLst>
          </p:cNvPr>
          <p:cNvPicPr>
            <a:picLocks noChangeAspect="1"/>
          </p:cNvPicPr>
          <p:nvPr userDrawn="1"/>
        </p:nvPicPr>
        <p:blipFill rotWithShape="1">
          <a:blip r:embed="rId2" cstate="screen">
            <a:alphaModFix amt="10000"/>
            <a:extLst>
              <a:ext uri="{28A0092B-C50C-407E-A947-70E740481C1C}">
                <a14:useLocalDpi xmlns:a14="http://schemas.microsoft.com/office/drawing/2010/main"/>
              </a:ext>
            </a:extLst>
          </a:blip>
          <a:srcRect/>
          <a:stretch/>
        </p:blipFill>
        <p:spPr>
          <a:xfrm>
            <a:off x="0" y="0"/>
            <a:ext cx="6858000" cy="5150872"/>
          </a:xfrm>
          <a:prstGeom prst="rect">
            <a:avLst/>
          </a:prstGeom>
        </p:spPr>
      </p:pic>
      <p:sp>
        <p:nvSpPr>
          <p:cNvPr id="23" name="Title 10">
            <a:extLst>
              <a:ext uri="{FF2B5EF4-FFF2-40B4-BE49-F238E27FC236}">
                <a16:creationId xmlns:a16="http://schemas.microsoft.com/office/drawing/2014/main" id="{FBE67F53-A78F-40B3-924B-80A7D1A8815D}"/>
              </a:ext>
            </a:extLst>
          </p:cNvPr>
          <p:cNvSpPr>
            <a:spLocks noGrp="1"/>
          </p:cNvSpPr>
          <p:nvPr>
            <p:ph type="title"/>
          </p:nvPr>
        </p:nvSpPr>
        <p:spPr>
          <a:xfrm>
            <a:off x="342900" y="205981"/>
            <a:ext cx="6171843"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24" name="Text Placeholder 4">
            <a:extLst>
              <a:ext uri="{FF2B5EF4-FFF2-40B4-BE49-F238E27FC236}">
                <a16:creationId xmlns:a16="http://schemas.microsoft.com/office/drawing/2014/main" id="{6363308D-82C9-4BF8-90E1-210875896944}"/>
              </a:ext>
            </a:extLst>
          </p:cNvPr>
          <p:cNvSpPr>
            <a:spLocks noGrp="1"/>
          </p:cNvSpPr>
          <p:nvPr>
            <p:ph type="body" sz="quarter" idx="13"/>
          </p:nvPr>
        </p:nvSpPr>
        <p:spPr>
          <a:xfrm>
            <a:off x="343257" y="1453928"/>
            <a:ext cx="6171843" cy="3280304"/>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25" name="Text Placeholder 6">
            <a:extLst>
              <a:ext uri="{FF2B5EF4-FFF2-40B4-BE49-F238E27FC236}">
                <a16:creationId xmlns:a16="http://schemas.microsoft.com/office/drawing/2014/main" id="{EE2231D3-AC6B-4680-85A6-AF67BB606D0A}"/>
              </a:ext>
            </a:extLst>
          </p:cNvPr>
          <p:cNvSpPr>
            <a:spLocks noGrp="1"/>
          </p:cNvSpPr>
          <p:nvPr>
            <p:ph type="body" sz="quarter" idx="16"/>
          </p:nvPr>
        </p:nvSpPr>
        <p:spPr>
          <a:xfrm>
            <a:off x="343257" y="945606"/>
            <a:ext cx="428694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26" name="Slide Number Placeholder 13">
            <a:extLst>
              <a:ext uri="{FF2B5EF4-FFF2-40B4-BE49-F238E27FC236}">
                <a16:creationId xmlns:a16="http://schemas.microsoft.com/office/drawing/2014/main" id="{1DF78BD8-5BF9-4C3A-8D03-C93FA60FD9B3}"/>
              </a:ext>
            </a:extLst>
          </p:cNvPr>
          <p:cNvSpPr>
            <a:spLocks noGrp="1"/>
          </p:cNvSpPr>
          <p:nvPr>
            <p:ph type="sldNum" sz="quarter" idx="19"/>
          </p:nvPr>
        </p:nvSpPr>
        <p:spPr>
          <a:xfrm>
            <a:off x="4914900" y="4767263"/>
            <a:ext cx="1600200" cy="273844"/>
          </a:xfrm>
        </p:spPr>
        <p:txBody>
          <a:bodyPr/>
          <a:lstStyle/>
          <a:p>
            <a:fld id="{2DE96EAB-BA9C-424E-B507-24E718D2C5A3}" type="slidenum">
              <a:rPr lang="en-US" smtClean="0"/>
              <a:pPr/>
              <a:t>‹#›</a:t>
            </a:fld>
            <a:endParaRPr lang="en-US" dirty="0"/>
          </a:p>
        </p:txBody>
      </p:sp>
      <p:grpSp>
        <p:nvGrpSpPr>
          <p:cNvPr id="10" name="Group 9">
            <a:extLst>
              <a:ext uri="{FF2B5EF4-FFF2-40B4-BE49-F238E27FC236}">
                <a16:creationId xmlns:a16="http://schemas.microsoft.com/office/drawing/2014/main" id="{F848E3DB-60D2-47C5-B5C1-AE909633448D}"/>
              </a:ext>
            </a:extLst>
          </p:cNvPr>
          <p:cNvGrpSpPr/>
          <p:nvPr userDrawn="1"/>
        </p:nvGrpSpPr>
        <p:grpSpPr>
          <a:xfrm>
            <a:off x="134221" y="4666368"/>
            <a:ext cx="429982" cy="475633"/>
            <a:chOff x="134222" y="4667864"/>
            <a:chExt cx="476352" cy="475633"/>
          </a:xfrm>
        </p:grpSpPr>
        <p:sp>
          <p:nvSpPr>
            <p:cNvPr id="11" name="Arrow: Pentagon 1">
              <a:extLst>
                <a:ext uri="{FF2B5EF4-FFF2-40B4-BE49-F238E27FC236}">
                  <a16:creationId xmlns:a16="http://schemas.microsoft.com/office/drawing/2014/main" id="{0CA2F23B-5239-46CE-A208-43975C9FE139}"/>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id="{F6A1C63D-B6FB-4942-A0DF-7627C0BF5B0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1916468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_Images 1">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06CE88EC-94B7-4C0B-A4F2-DC81CD412941}"/>
              </a:ext>
            </a:extLst>
          </p:cNvPr>
          <p:cNvGrpSpPr/>
          <p:nvPr userDrawn="1"/>
        </p:nvGrpSpPr>
        <p:grpSpPr>
          <a:xfrm>
            <a:off x="43374" y="3884769"/>
            <a:ext cx="6776010" cy="1198907"/>
            <a:chOff x="-52661" y="3856458"/>
            <a:chExt cx="9034680" cy="1344837"/>
          </a:xfrm>
        </p:grpSpPr>
        <p:pic>
          <p:nvPicPr>
            <p:cNvPr id="6" name="Picture 5" descr="A group of people sitting at a table&#10;&#10;Description automatically generated">
              <a:extLst>
                <a:ext uri="{FF2B5EF4-FFF2-40B4-BE49-F238E27FC236}">
                  <a16:creationId xmlns:a16="http://schemas.microsoft.com/office/drawing/2014/main" id="{3139FA82-1528-4B9F-9E7F-AA9A2847FFD5}"/>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227379" y="3856458"/>
              <a:ext cx="2194560" cy="1344837"/>
            </a:xfrm>
            <a:prstGeom prst="rect">
              <a:avLst/>
            </a:prstGeom>
          </p:spPr>
        </p:pic>
        <p:pic>
          <p:nvPicPr>
            <p:cNvPr id="18" name="Picture 17" descr="A person sitting at a desk using a computer&#10;&#10;Description automatically generated">
              <a:extLst>
                <a:ext uri="{FF2B5EF4-FFF2-40B4-BE49-F238E27FC236}">
                  <a16:creationId xmlns:a16="http://schemas.microsoft.com/office/drawing/2014/main" id="{06AE0724-6CF9-4B3C-BBA8-106F90BFF7A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437"/>
            <a:stretch/>
          </p:blipFill>
          <p:spPr>
            <a:xfrm>
              <a:off x="-52661" y="3875173"/>
              <a:ext cx="2194560" cy="1324866"/>
            </a:xfrm>
            <a:prstGeom prst="rect">
              <a:avLst/>
            </a:prstGeom>
          </p:spPr>
        </p:pic>
        <p:pic>
          <p:nvPicPr>
            <p:cNvPr id="20" name="Picture 19" descr="A person standing in front of a window&#10;&#10;Description automatically generated">
              <a:extLst>
                <a:ext uri="{FF2B5EF4-FFF2-40B4-BE49-F238E27FC236}">
                  <a16:creationId xmlns:a16="http://schemas.microsoft.com/office/drawing/2014/main" id="{09D9FC39-5E23-4912-AB5C-3315E5F10046}"/>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787459" y="3858158"/>
              <a:ext cx="2194560" cy="1342994"/>
            </a:xfrm>
            <a:prstGeom prst="rect">
              <a:avLst/>
            </a:prstGeom>
          </p:spPr>
        </p:pic>
        <p:pic>
          <p:nvPicPr>
            <p:cNvPr id="23" name="Picture 22" descr="A close up of a sign&#10;&#10;Description automatically generated">
              <a:extLst>
                <a:ext uri="{FF2B5EF4-FFF2-40B4-BE49-F238E27FC236}">
                  <a16:creationId xmlns:a16="http://schemas.microsoft.com/office/drawing/2014/main" id="{E2FE8A76-0944-4CF5-AF9B-21E339501E7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507419" y="3858301"/>
              <a:ext cx="2194560" cy="1342994"/>
            </a:xfrm>
            <a:prstGeom prst="rect">
              <a:avLst/>
            </a:prstGeom>
          </p:spPr>
        </p:pic>
      </p:grpSp>
      <p:sp>
        <p:nvSpPr>
          <p:cNvPr id="11" name="Title 10"/>
          <p:cNvSpPr>
            <a:spLocks noGrp="1"/>
          </p:cNvSpPr>
          <p:nvPr userDrawn="1">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5" name="Text Placeholder 4"/>
          <p:cNvSpPr>
            <a:spLocks noGrp="1"/>
          </p:cNvSpPr>
          <p:nvPr userDrawn="1">
            <p:ph type="body" sz="quarter" idx="13"/>
          </p:nvPr>
        </p:nvSpPr>
        <p:spPr>
          <a:xfrm>
            <a:off x="343258" y="1453927"/>
            <a:ext cx="6188171" cy="2225328"/>
          </a:xfrm>
        </p:spPr>
        <p:txBody>
          <a:bodyPr numCol="1" spcCol="197266">
            <a:normAutofit/>
          </a:bodyPr>
          <a:lstStyle>
            <a:lvl1pPr marL="0" indent="0">
              <a:lnSpc>
                <a:spcPct val="120000"/>
              </a:lnSpc>
              <a:buNone/>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userDrawn="1">
            <p:ph type="body" sz="quarter" idx="16"/>
          </p:nvPr>
        </p:nvSpPr>
        <p:spPr>
          <a:xfrm>
            <a:off x="343257" y="945029"/>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2" name="Slide Number Placeholder 11">
            <a:extLst>
              <a:ext uri="{FF2B5EF4-FFF2-40B4-BE49-F238E27FC236}">
                <a16:creationId xmlns:a16="http://schemas.microsoft.com/office/drawing/2014/main" id="{6EDF44A1-AF51-49FC-B29D-1DA035CBDA7F}"/>
              </a:ext>
            </a:extLst>
          </p:cNvPr>
          <p:cNvSpPr>
            <a:spLocks noGrp="1"/>
          </p:cNvSpPr>
          <p:nvPr userDrawn="1">
            <p:ph type="sldNum" sz="quarter" idx="19"/>
          </p:nvPr>
        </p:nvSpPr>
        <p:spPr/>
        <p:txBody>
          <a:bodyPr/>
          <a:lstStyle/>
          <a:p>
            <a:fld id="{2DE96EAB-BA9C-424E-B507-24E718D2C5A3}" type="slidenum">
              <a:rPr lang="en-US" smtClean="0"/>
              <a:pPr/>
              <a:t>‹#›</a:t>
            </a:fld>
            <a:endParaRPr lang="en-US" dirty="0"/>
          </a:p>
        </p:txBody>
      </p:sp>
      <p:pic>
        <p:nvPicPr>
          <p:cNvPr id="25" name="Picture 24" descr="blocks.png">
            <a:extLst>
              <a:ext uri="{FF2B5EF4-FFF2-40B4-BE49-F238E27FC236}">
                <a16:creationId xmlns:a16="http://schemas.microsoft.com/office/drawing/2014/main" id="{F69239D7-870B-4C2B-8910-9D9760EE71B9}"/>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flipH="1" flipV="1">
            <a:off x="5799991" y="-67759"/>
            <a:ext cx="1119786" cy="2273360"/>
          </a:xfrm>
          <a:prstGeom prst="rect">
            <a:avLst/>
          </a:prstGeom>
        </p:spPr>
      </p:pic>
      <p:grpSp>
        <p:nvGrpSpPr>
          <p:cNvPr id="26" name="Group 25">
            <a:extLst>
              <a:ext uri="{FF2B5EF4-FFF2-40B4-BE49-F238E27FC236}">
                <a16:creationId xmlns:a16="http://schemas.microsoft.com/office/drawing/2014/main" id="{A5BED26C-AD8D-4305-9254-E495238E46AE}"/>
              </a:ext>
            </a:extLst>
          </p:cNvPr>
          <p:cNvGrpSpPr/>
          <p:nvPr userDrawn="1"/>
        </p:nvGrpSpPr>
        <p:grpSpPr>
          <a:xfrm>
            <a:off x="134221" y="4666368"/>
            <a:ext cx="429982" cy="475633"/>
            <a:chOff x="134222" y="4667864"/>
            <a:chExt cx="476352" cy="475633"/>
          </a:xfrm>
        </p:grpSpPr>
        <p:sp>
          <p:nvSpPr>
            <p:cNvPr id="27" name="Arrow: Pentagon 1">
              <a:extLst>
                <a:ext uri="{FF2B5EF4-FFF2-40B4-BE49-F238E27FC236}">
                  <a16:creationId xmlns:a16="http://schemas.microsoft.com/office/drawing/2014/main" id="{088F9D11-B5CE-466C-B583-907ECD3AF10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8" name="Picture 27">
              <a:extLst>
                <a:ext uri="{FF2B5EF4-FFF2-40B4-BE49-F238E27FC236}">
                  <a16:creationId xmlns:a16="http://schemas.microsoft.com/office/drawing/2014/main" id="{784D8E2C-CC3B-4AF6-8774-D5D969AE46E8}"/>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318949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_Images 2">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014254"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5013897" cy="3063285"/>
          </a:xfrm>
        </p:spPr>
        <p:txBody>
          <a:bodyPr numCol="1" spcCol="197266">
            <a:normAutofit/>
          </a:bodyPr>
          <a:lstStyle>
            <a:lvl1pPr marL="285750" indent="-285750">
              <a:lnSpc>
                <a:spcPct val="120000"/>
              </a:lnSpc>
              <a:buFont typeface="Arial" panose="020B0604020202020204" pitchFamily="34" charset="0"/>
              <a:buChar char="•"/>
              <a:defRPr lang="en-US" sz="1800" kern="1200" dirty="0">
                <a:solidFill>
                  <a:schemeClr val="tx1">
                    <a:lumMod val="75000"/>
                    <a:lumOff val="25000"/>
                  </a:schemeClr>
                </a:solidFill>
                <a:latin typeface="+mn-lt"/>
                <a:ea typeface="+mn-ea"/>
                <a:cs typeface="+mn-cs"/>
              </a:defRPr>
            </a:lvl1pPr>
            <a:lvl2pPr marL="408180" indent="0">
              <a:buNone/>
              <a:defRPr sz="1600">
                <a:solidFill>
                  <a:schemeClr val="bg1"/>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52980"/>
            <a:ext cx="5014397"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0" name="Slide Number Placeholder 9">
            <a:extLst>
              <a:ext uri="{FF2B5EF4-FFF2-40B4-BE49-F238E27FC236}">
                <a16:creationId xmlns:a16="http://schemas.microsoft.com/office/drawing/2014/main" id="{2B629311-07B1-4A82-B83C-B4A06B80972F}"/>
              </a:ext>
            </a:extLst>
          </p:cNvPr>
          <p:cNvSpPr>
            <a:spLocks noGrp="1"/>
          </p:cNvSpPr>
          <p:nvPr>
            <p:ph type="sldNum" sz="quarter" idx="19"/>
          </p:nvPr>
        </p:nvSpPr>
        <p:spPr/>
        <p:txBody>
          <a:bodyPr/>
          <a:lstStyle/>
          <a:p>
            <a:fld id="{2DE96EAB-BA9C-424E-B507-24E718D2C5A3}" type="slidenum">
              <a:rPr lang="en-US" smtClean="0"/>
              <a:pPr/>
              <a:t>‹#›</a:t>
            </a:fld>
            <a:endParaRPr lang="en-US" dirty="0"/>
          </a:p>
        </p:txBody>
      </p:sp>
      <p:pic>
        <p:nvPicPr>
          <p:cNvPr id="4" name="Picture 3" descr="A picture containing person, man, outdoor, ground&#10;&#10;Description automatically generated">
            <a:extLst>
              <a:ext uri="{FF2B5EF4-FFF2-40B4-BE49-F238E27FC236}">
                <a16:creationId xmlns:a16="http://schemas.microsoft.com/office/drawing/2014/main" id="{30AD38FF-D20A-4387-A1E3-AFCA0EED86DD}"/>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416646" y="3453784"/>
            <a:ext cx="1399680" cy="1406275"/>
          </a:xfrm>
          <a:prstGeom prst="rect">
            <a:avLst/>
          </a:prstGeom>
        </p:spPr>
      </p:pic>
      <p:pic>
        <p:nvPicPr>
          <p:cNvPr id="17" name="Picture 16" descr="A group of people sitting at a table looking at a computer&#10;&#10;Description automatically generated">
            <a:extLst>
              <a:ext uri="{FF2B5EF4-FFF2-40B4-BE49-F238E27FC236}">
                <a16:creationId xmlns:a16="http://schemas.microsoft.com/office/drawing/2014/main" id="{5BAE8DEB-D2D6-4E1C-9E82-8ED554E23E72}"/>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
          <a:stretch/>
        </p:blipFill>
        <p:spPr>
          <a:xfrm>
            <a:off x="5416647" y="1869395"/>
            <a:ext cx="1399680" cy="1406275"/>
          </a:xfrm>
          <a:prstGeom prst="rect">
            <a:avLst/>
          </a:prstGeom>
        </p:spPr>
      </p:pic>
      <p:pic>
        <p:nvPicPr>
          <p:cNvPr id="19" name="Picture 18" descr="A group of people looking at a cellphone&#10;&#10;Description automatically generated">
            <a:extLst>
              <a:ext uri="{FF2B5EF4-FFF2-40B4-BE49-F238E27FC236}">
                <a16:creationId xmlns:a16="http://schemas.microsoft.com/office/drawing/2014/main" id="{65BBD8A1-7DBF-45C4-BCFC-B5BDD8D7955C}"/>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416647" y="285004"/>
            <a:ext cx="1399680" cy="1406277"/>
          </a:xfrm>
          <a:prstGeom prst="rect">
            <a:avLst/>
          </a:prstGeom>
        </p:spPr>
      </p:pic>
      <p:grpSp>
        <p:nvGrpSpPr>
          <p:cNvPr id="12" name="Group 11">
            <a:extLst>
              <a:ext uri="{FF2B5EF4-FFF2-40B4-BE49-F238E27FC236}">
                <a16:creationId xmlns:a16="http://schemas.microsoft.com/office/drawing/2014/main" id="{677F8AFC-F616-4C96-B36C-8B998F24D2CF}"/>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a16="http://schemas.microsoft.com/office/drawing/2014/main" id="{0110692D-E2AC-44BE-828E-E127FDF739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id="{69A5D2F2-FDD6-4B05-AC4D-AD98A4C564E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275972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a:t>Click to edit Master text styles</a:t>
            </a:r>
          </a:p>
        </p:txBody>
      </p:sp>
      <p:sp>
        <p:nvSpPr>
          <p:cNvPr id="14" name="Slide Number Placeholder 13">
            <a:extLst>
              <a:ext uri="{FF2B5EF4-FFF2-40B4-BE49-F238E27FC236}">
                <a16:creationId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16" name="Chart Placeholder 15">
            <a:extLst>
              <a:ext uri="{FF2B5EF4-FFF2-40B4-BE49-F238E27FC236}">
                <a16:creationId xmlns:a16="http://schemas.microsoft.com/office/drawing/2014/main" id="{EC1772AB-9380-4594-B8DC-2CE1209EE38C}"/>
              </a:ext>
            </a:extLst>
          </p:cNvPr>
          <p:cNvSpPr>
            <a:spLocks noGrp="1"/>
          </p:cNvSpPr>
          <p:nvPr>
            <p:ph type="chart" sz="quarter" idx="20"/>
          </p:nvPr>
        </p:nvSpPr>
        <p:spPr>
          <a:xfrm>
            <a:off x="342900" y="1452800"/>
            <a:ext cx="5693569" cy="2946400"/>
          </a:xfrm>
        </p:spPr>
        <p:txBody>
          <a:bodyPr/>
          <a:lstStyle/>
          <a:p>
            <a:r>
              <a:rPr lang="en-US"/>
              <a:t>Click icon to add chart</a:t>
            </a:r>
            <a:endParaRPr lang="en-ZA"/>
          </a:p>
        </p:txBody>
      </p:sp>
      <p:pic>
        <p:nvPicPr>
          <p:cNvPr id="10" name="Picture 9" descr="blocks.png">
            <a:extLst>
              <a:ext uri="{FF2B5EF4-FFF2-40B4-BE49-F238E27FC236}">
                <a16:creationId xmlns:a16="http://schemas.microsoft.com/office/drawing/2014/main" id="{7350EE1C-0E26-4784-A4C8-46F8219F555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92828" y="0"/>
            <a:ext cx="865172" cy="1756449"/>
          </a:xfrm>
          <a:prstGeom prst="rect">
            <a:avLst/>
          </a:prstGeom>
        </p:spPr>
      </p:pic>
      <p:grpSp>
        <p:nvGrpSpPr>
          <p:cNvPr id="13" name="Group 12">
            <a:extLst>
              <a:ext uri="{FF2B5EF4-FFF2-40B4-BE49-F238E27FC236}">
                <a16:creationId xmlns:a16="http://schemas.microsoft.com/office/drawing/2014/main" id="{D86869E7-CE6C-4894-BC53-8268DDBA9B6E}"/>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a16="http://schemas.microsoft.com/office/drawing/2014/main" id="{11AAF251-7ECB-4C7E-B735-39139FEFBBF0}"/>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a16="http://schemas.microsoft.com/office/drawing/2014/main" id="{1362A520-C8C6-4F57-9E51-A321739B83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3810680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a:t>Click to edit Master title style</a:t>
            </a:r>
            <a:endParaRPr lang="en-US" dirty="0"/>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3" name="Picture Placeholder 2">
            <a:extLst>
              <a:ext uri="{FF2B5EF4-FFF2-40B4-BE49-F238E27FC236}">
                <a16:creationId xmlns:a16="http://schemas.microsoft.com/office/drawing/2014/main" id="{4D231871-5BC7-4958-867B-34A135E43B7B}"/>
              </a:ext>
            </a:extLst>
          </p:cNvPr>
          <p:cNvSpPr>
            <a:spLocks noGrp="1"/>
          </p:cNvSpPr>
          <p:nvPr>
            <p:ph type="pic" sz="quarter" idx="21"/>
          </p:nvPr>
        </p:nvSpPr>
        <p:spPr>
          <a:xfrm>
            <a:off x="343257" y="1452800"/>
            <a:ext cx="5693596" cy="3109733"/>
          </a:xfrm>
        </p:spPr>
        <p:txBody>
          <a:bodyPr/>
          <a:lstStyle/>
          <a:p>
            <a:r>
              <a:rPr lang="en-US"/>
              <a:t>Click icon to add picture</a:t>
            </a:r>
            <a:endParaRPr lang="en-ZA" dirty="0"/>
          </a:p>
        </p:txBody>
      </p:sp>
      <p:pic>
        <p:nvPicPr>
          <p:cNvPr id="10" name="Picture 9" descr="blocks.png">
            <a:extLst>
              <a:ext uri="{FF2B5EF4-FFF2-40B4-BE49-F238E27FC236}">
                <a16:creationId xmlns:a16="http://schemas.microsoft.com/office/drawing/2014/main" id="{57AC3DE2-DE04-4C94-B750-529C14FDE08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grpSp>
        <p:nvGrpSpPr>
          <p:cNvPr id="13" name="Group 12">
            <a:extLst>
              <a:ext uri="{FF2B5EF4-FFF2-40B4-BE49-F238E27FC236}">
                <a16:creationId xmlns:a16="http://schemas.microsoft.com/office/drawing/2014/main" id="{EFB886C1-497A-4D85-ACB0-D5C9771BC722}"/>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id="{9F597EDA-712B-44CF-A2C9-09DE13A0A5FA}"/>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id="{D4541BB8-4FC8-4CE4-BF9F-B2ADFB2D8BE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618549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_White Stone">
    <p:spTree>
      <p:nvGrpSpPr>
        <p:cNvPr id="1" name=""/>
        <p:cNvGrpSpPr/>
        <p:nvPr/>
      </p:nvGrpSpPr>
      <p:grpSpPr>
        <a:xfrm>
          <a:off x="0" y="0"/>
          <a:ext cx="0" cy="0"/>
          <a:chOff x="0" y="0"/>
          <a:chExt cx="0" cy="0"/>
        </a:xfrm>
      </p:grpSpPr>
      <p:sp>
        <p:nvSpPr>
          <p:cNvPr id="11" name="Title 10"/>
          <p:cNvSpPr>
            <a:spLocks noGrp="1"/>
          </p:cNvSpPr>
          <p:nvPr>
            <p:ph type="title"/>
          </p:nvPr>
        </p:nvSpPr>
        <p:spPr>
          <a:xfrm>
            <a:off x="342899" y="205981"/>
            <a:ext cx="5700432" cy="725497"/>
          </a:xfrm>
        </p:spPr>
        <p:txBody>
          <a:bodyPr>
            <a:normAutofit/>
          </a:bodyPr>
          <a:lstStyle>
            <a:lvl1pPr algn="l">
              <a:lnSpc>
                <a:spcPct val="80000"/>
              </a:lnSpc>
              <a:defRPr lang="en-US" sz="2800" kern="1200" dirty="0">
                <a:solidFill>
                  <a:srgbClr val="17376D"/>
                </a:solidFill>
                <a:latin typeface="Arial Black"/>
                <a:ea typeface="+mj-ea"/>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52980"/>
            <a:ext cx="5693596" cy="303384"/>
          </a:xfrm>
        </p:spPr>
        <p:txBody>
          <a:bodyPr>
            <a:noAutofit/>
          </a:bodyPr>
          <a:lstStyle>
            <a:lvl1pPr marL="0" indent="0">
              <a:buNone/>
              <a:defRPr lang="en-US" sz="1800" i="1" kern="1200" dirty="0">
                <a:solidFill>
                  <a:srgbClr val="139D8E"/>
                </a:solidFill>
                <a:latin typeface="Arial"/>
                <a:ea typeface="+mn-ea"/>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4" name="Slide Number Placeholder 13">
            <a:extLst>
              <a:ext uri="{FF2B5EF4-FFF2-40B4-BE49-F238E27FC236}">
                <a16:creationId xmlns:a16="http://schemas.microsoft.com/office/drawing/2014/main" id="{606E77F9-3B6E-4464-B70B-8F4CF0CF4A1B}"/>
              </a:ext>
            </a:extLst>
          </p:cNvPr>
          <p:cNvSpPr>
            <a:spLocks noGrp="1"/>
          </p:cNvSpPr>
          <p:nvPr>
            <p:ph type="sldNum" sz="quarter" idx="19"/>
          </p:nvPr>
        </p:nvSpPr>
        <p:spPr/>
        <p:txBody>
          <a:bodyPr/>
          <a:lstStyle/>
          <a:p>
            <a:fld id="{2DE96EAB-BA9C-424E-B507-24E718D2C5A3}" type="slidenum">
              <a:rPr lang="en-US" smtClean="0"/>
              <a:pPr/>
              <a:t>‹#›</a:t>
            </a:fld>
            <a:endParaRPr lang="en-US" dirty="0"/>
          </a:p>
        </p:txBody>
      </p:sp>
      <p:sp>
        <p:nvSpPr>
          <p:cNvPr id="4" name="Table Placeholder 3">
            <a:extLst>
              <a:ext uri="{FF2B5EF4-FFF2-40B4-BE49-F238E27FC236}">
                <a16:creationId xmlns:a16="http://schemas.microsoft.com/office/drawing/2014/main" id="{99501D63-3FAF-4319-9AD9-3064122865E6}"/>
              </a:ext>
            </a:extLst>
          </p:cNvPr>
          <p:cNvSpPr>
            <a:spLocks noGrp="1"/>
          </p:cNvSpPr>
          <p:nvPr>
            <p:ph type="tbl" sz="quarter" idx="20"/>
          </p:nvPr>
        </p:nvSpPr>
        <p:spPr>
          <a:xfrm>
            <a:off x="342900" y="1453879"/>
            <a:ext cx="5700713" cy="3102217"/>
          </a:xfrm>
        </p:spPr>
        <p:txBody>
          <a:bodyPr/>
          <a:lstStyle/>
          <a:p>
            <a:r>
              <a:rPr lang="en-US"/>
              <a:t>Click icon to add table</a:t>
            </a:r>
            <a:endParaRPr lang="en-ZA"/>
          </a:p>
        </p:txBody>
      </p:sp>
      <p:grpSp>
        <p:nvGrpSpPr>
          <p:cNvPr id="10" name="Group 9">
            <a:extLst>
              <a:ext uri="{FF2B5EF4-FFF2-40B4-BE49-F238E27FC236}">
                <a16:creationId xmlns:a16="http://schemas.microsoft.com/office/drawing/2014/main" id="{7369E23B-6921-4C29-B62C-27236FA99C4C}"/>
              </a:ext>
            </a:extLst>
          </p:cNvPr>
          <p:cNvGrpSpPr/>
          <p:nvPr userDrawn="1"/>
        </p:nvGrpSpPr>
        <p:grpSpPr>
          <a:xfrm>
            <a:off x="134221" y="4666368"/>
            <a:ext cx="429982" cy="475633"/>
            <a:chOff x="134222" y="4667864"/>
            <a:chExt cx="476352" cy="475633"/>
          </a:xfrm>
        </p:grpSpPr>
        <p:sp>
          <p:nvSpPr>
            <p:cNvPr id="13" name="Arrow: Pentagon 1">
              <a:extLst>
                <a:ext uri="{FF2B5EF4-FFF2-40B4-BE49-F238E27FC236}">
                  <a16:creationId xmlns:a16="http://schemas.microsoft.com/office/drawing/2014/main" id="{0532251D-51EC-424C-B1C1-A2AFE20226F2}"/>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id="{6C1FC315-4686-4942-A22B-DD19792E6E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9" name="Picture 18" descr="blocks.png">
            <a:extLst>
              <a:ext uri="{FF2B5EF4-FFF2-40B4-BE49-F238E27FC236}">
                <a16:creationId xmlns:a16="http://schemas.microsoft.com/office/drawing/2014/main" id="{3A37031C-4CB3-4AB7-8FDD-C1C7E5820D9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902021" y="-401673"/>
            <a:ext cx="955979" cy="1940804"/>
          </a:xfrm>
          <a:prstGeom prst="rect">
            <a:avLst/>
          </a:prstGeom>
        </p:spPr>
      </p:pic>
    </p:spTree>
    <p:extLst>
      <p:ext uri="{BB962C8B-B14F-4D97-AF65-F5344CB8AC3E}">
        <p14:creationId xmlns:p14="http://schemas.microsoft.com/office/powerpoint/2010/main" val="28431381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A3D54-76F8-41DC-B22A-C77AD7E6E6A9}"/>
              </a:ext>
            </a:extLst>
          </p:cNvPr>
          <p:cNvSpPr>
            <a:spLocks noGrp="1"/>
          </p:cNvSpPr>
          <p:nvPr>
            <p:ph type="title"/>
          </p:nvPr>
        </p:nvSpPr>
        <p:spPr>
          <a:xfrm>
            <a:off x="342900" y="205979"/>
            <a:ext cx="5620897" cy="857250"/>
          </a:xfrm>
        </p:spPr>
        <p:txBody>
          <a:bodyPr/>
          <a:lstStyle/>
          <a:p>
            <a:r>
              <a:rPr lang="en-US"/>
              <a:t>Click to edit Master title style</a:t>
            </a:r>
            <a:endParaRPr lang="en-ZA"/>
          </a:p>
        </p:txBody>
      </p:sp>
      <p:sp>
        <p:nvSpPr>
          <p:cNvPr id="5" name="Slide Number Placeholder 4">
            <a:extLst>
              <a:ext uri="{FF2B5EF4-FFF2-40B4-BE49-F238E27FC236}">
                <a16:creationId xmlns:a16="http://schemas.microsoft.com/office/drawing/2014/main" id="{6D6EC2D0-8F36-4505-B9F1-FF77DFD822C0}"/>
              </a:ext>
            </a:extLst>
          </p:cNvPr>
          <p:cNvSpPr>
            <a:spLocks noGrp="1"/>
          </p:cNvSpPr>
          <p:nvPr>
            <p:ph type="sldNum" sz="quarter" idx="12"/>
          </p:nvPr>
        </p:nvSpPr>
        <p:spPr/>
        <p:txBody>
          <a:bodyPr/>
          <a:lstStyle/>
          <a:p>
            <a:fld id="{2DE96EAB-BA9C-424E-B507-24E718D2C5A3}" type="slidenum">
              <a:rPr lang="en-US" smtClean="0"/>
              <a:pPr/>
              <a:t>‹#›</a:t>
            </a:fld>
            <a:endParaRPr lang="en-US" dirty="0"/>
          </a:p>
        </p:txBody>
      </p:sp>
      <p:grpSp>
        <p:nvGrpSpPr>
          <p:cNvPr id="7" name="Group 6">
            <a:extLst>
              <a:ext uri="{FF2B5EF4-FFF2-40B4-BE49-F238E27FC236}">
                <a16:creationId xmlns:a16="http://schemas.microsoft.com/office/drawing/2014/main" id="{EB06A733-2CEB-45F2-A74F-FB15C9958DAB}"/>
              </a:ext>
            </a:extLst>
          </p:cNvPr>
          <p:cNvGrpSpPr/>
          <p:nvPr userDrawn="1"/>
        </p:nvGrpSpPr>
        <p:grpSpPr>
          <a:xfrm>
            <a:off x="134221" y="4666368"/>
            <a:ext cx="429982" cy="475633"/>
            <a:chOff x="134222" y="4667864"/>
            <a:chExt cx="476352" cy="475633"/>
          </a:xfrm>
        </p:grpSpPr>
        <p:sp>
          <p:nvSpPr>
            <p:cNvPr id="8" name="Arrow: Pentagon 1">
              <a:extLst>
                <a:ext uri="{FF2B5EF4-FFF2-40B4-BE49-F238E27FC236}">
                  <a16:creationId xmlns:a16="http://schemas.microsoft.com/office/drawing/2014/main" id="{EFB0ADE8-10D4-4F0F-BCA6-C0A9703D5AD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2" name="Picture 11">
              <a:extLst>
                <a:ext uri="{FF2B5EF4-FFF2-40B4-BE49-F238E27FC236}">
                  <a16:creationId xmlns:a16="http://schemas.microsoft.com/office/drawing/2014/main" id="{ED4655A2-F71C-419A-ADE4-FFD732D2D5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6" name="Picture 15" descr="blocks.png">
            <a:extLst>
              <a:ext uri="{FF2B5EF4-FFF2-40B4-BE49-F238E27FC236}">
                <a16:creationId xmlns:a16="http://schemas.microsoft.com/office/drawing/2014/main" id="{6F942B35-D135-4AFB-854F-55014A03ED1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H="1" flipV="1">
            <a:off x="5963797" y="-67759"/>
            <a:ext cx="955979" cy="1940804"/>
          </a:xfrm>
          <a:prstGeom prst="rect">
            <a:avLst/>
          </a:prstGeom>
        </p:spPr>
      </p:pic>
    </p:spTree>
    <p:extLst>
      <p:ext uri="{BB962C8B-B14F-4D97-AF65-F5344CB8AC3E}">
        <p14:creationId xmlns:p14="http://schemas.microsoft.com/office/powerpoint/2010/main" val="1806548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2EAC0A-5B00-4CB9-910C-3CEF7CD02C8D}"/>
              </a:ext>
            </a:extLst>
          </p:cNvPr>
          <p:cNvSpPr/>
          <p:nvPr userDrawn="1"/>
        </p:nvSpPr>
        <p:spPr>
          <a:xfrm>
            <a:off x="1" y="-943"/>
            <a:ext cx="6858000" cy="5143500"/>
          </a:xfrm>
          <a:prstGeom prst="rect">
            <a:avLst/>
          </a:prstGeom>
          <a:solidFill>
            <a:srgbClr val="0E214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p>
        </p:txBody>
      </p:sp>
      <p:pic>
        <p:nvPicPr>
          <p:cNvPr id="4" name="Picture 3" descr="4015 PPT Backgrounds WIDESCREEN2.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4772"/>
            <a:ext cx="6555658" cy="2521678"/>
          </a:xfrm>
          <a:prstGeom prst="rect">
            <a:avLst/>
          </a:prstGeom>
        </p:spPr>
      </p:pic>
      <p:sp>
        <p:nvSpPr>
          <p:cNvPr id="6" name="Title 10"/>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8" name="Text Placeholder 6"/>
          <p:cNvSpPr>
            <a:spLocks noGrp="1"/>
          </p:cNvSpPr>
          <p:nvPr>
            <p:ph type="body" sz="quarter" idx="16"/>
          </p:nvPr>
        </p:nvSpPr>
        <p:spPr>
          <a:xfrm>
            <a:off x="1577261" y="4220541"/>
            <a:ext cx="3113541" cy="303384"/>
          </a:xfrm>
        </p:spPr>
        <p:txBody>
          <a:bodyPr>
            <a:noAutofit/>
          </a:bodyPr>
          <a:lstStyle>
            <a:lvl1pPr marL="0" indent="0" algn="ctr">
              <a:buNone/>
              <a:defRPr sz="1400">
                <a:solidFill>
                  <a:schemeClr val="bg1"/>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7" name="Picture 6" descr="blocks.png">
            <a:extLst>
              <a:ext uri="{FF2B5EF4-FFF2-40B4-BE49-F238E27FC236}">
                <a16:creationId xmlns:a16="http://schemas.microsoft.com/office/drawing/2014/main" id="{2EC6C697-2490-434F-8CF9-CA5064B2ABC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71395" y="1464924"/>
            <a:ext cx="1286606" cy="2521678"/>
          </a:xfrm>
          <a:prstGeom prst="rect">
            <a:avLst/>
          </a:prstGeom>
        </p:spPr>
      </p:pic>
    </p:spTree>
    <p:extLst>
      <p:ext uri="{BB962C8B-B14F-4D97-AF65-F5344CB8AC3E}">
        <p14:creationId xmlns:p14="http://schemas.microsoft.com/office/powerpoint/2010/main" val="35662988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_Images 1">
    <p:spTree>
      <p:nvGrpSpPr>
        <p:cNvPr id="1" name=""/>
        <p:cNvGrpSpPr/>
        <p:nvPr/>
      </p:nvGrpSpPr>
      <p:grpSpPr>
        <a:xfrm>
          <a:off x="0" y="0"/>
          <a:ext cx="0" cy="0"/>
          <a:chOff x="0" y="0"/>
          <a:chExt cx="0" cy="0"/>
        </a:xfrm>
      </p:grpSpPr>
      <p:pic>
        <p:nvPicPr>
          <p:cNvPr id="6" name="Picture 5" descr="A picture containing person, indoor, man&#10;&#10;Description automatically generated">
            <a:extLst>
              <a:ext uri="{FF2B5EF4-FFF2-40B4-BE49-F238E27FC236}">
                <a16:creationId xmlns:a16="http://schemas.microsoft.com/office/drawing/2014/main" id="{0F8B39DD-2EE3-40E8-BDFA-6EBAF2D5162C}"/>
              </a:ext>
            </a:extLst>
          </p:cNvPr>
          <p:cNvPicPr>
            <a:picLocks noChangeAspect="1"/>
          </p:cNvPicPr>
          <p:nvPr userDrawn="1"/>
        </p:nvPicPr>
        <p:blipFill rotWithShape="1">
          <a:blip r:embed="rId2" cstate="print">
            <a:alphaModFix amt="50000"/>
            <a:extLst>
              <a:ext uri="{28A0092B-C50C-407E-A947-70E740481C1C}">
                <a14:useLocalDpi xmlns:a14="http://schemas.microsoft.com/office/drawing/2010/main"/>
              </a:ext>
            </a:extLst>
          </a:blip>
          <a:srcRect/>
          <a:stretch/>
        </p:blipFill>
        <p:spPr>
          <a:xfrm>
            <a:off x="0" y="1212749"/>
            <a:ext cx="6858000" cy="3017867"/>
          </a:xfrm>
          <a:prstGeom prst="rect">
            <a:avLst/>
          </a:prstGeom>
        </p:spPr>
      </p:pic>
      <p:pic>
        <p:nvPicPr>
          <p:cNvPr id="12" name="Content Placeholder 8" descr="Telephone">
            <a:extLst>
              <a:ext uri="{FF2B5EF4-FFF2-40B4-BE49-F238E27FC236}">
                <a16:creationId xmlns:a16="http://schemas.microsoft.com/office/drawing/2014/main" id="{6F21F255-15D4-4F34-91C3-ABDE2A0F5ADC}"/>
              </a:ext>
            </a:extLst>
          </p:cNvPr>
          <p:cNvPicPr>
            <a:picLocks noChangeAspect="1"/>
          </p:cNvPicPr>
          <p:nvPr userDrawn="1"/>
        </p:nvPicPr>
        <p:blipFill>
          <a:blip r:embed="rId3">
            <a:extLst>
              <a:ext uri="{96DAC541-7B7A-43D3-8B79-37D633B846F1}">
                <asvg:svgBlip xmlns:asvg="http://schemas.microsoft.com/office/drawing/2016/SVG/main" xmlns="" r:embed="rId4"/>
              </a:ext>
            </a:extLst>
          </a:blip>
          <a:stretch>
            <a:fillRect/>
          </a:stretch>
        </p:blipFill>
        <p:spPr>
          <a:xfrm>
            <a:off x="3218565" y="2060503"/>
            <a:ext cx="656438" cy="875251"/>
          </a:xfrm>
          <a:prstGeom prst="rect">
            <a:avLst/>
          </a:prstGeom>
        </p:spPr>
      </p:pic>
      <p:pic>
        <p:nvPicPr>
          <p:cNvPr id="13" name="Picture 12">
            <a:extLst>
              <a:ext uri="{FF2B5EF4-FFF2-40B4-BE49-F238E27FC236}">
                <a16:creationId xmlns:a16="http://schemas.microsoft.com/office/drawing/2014/main" id="{F42E22B1-00FC-4B1F-A2E1-5F9CFEDDB94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281187" y="2920413"/>
            <a:ext cx="531191" cy="708254"/>
          </a:xfrm>
          <a:prstGeom prst="rect">
            <a:avLst/>
          </a:prstGeom>
        </p:spPr>
      </p:pic>
      <p:pic>
        <p:nvPicPr>
          <p:cNvPr id="14" name="Picture 13">
            <a:extLst>
              <a:ext uri="{FF2B5EF4-FFF2-40B4-BE49-F238E27FC236}">
                <a16:creationId xmlns:a16="http://schemas.microsoft.com/office/drawing/2014/main" id="{C2AE09D7-EC6D-4B59-A302-69280FAC9B8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3229845" y="1385499"/>
            <a:ext cx="575288" cy="675004"/>
          </a:xfrm>
          <a:prstGeom prst="rect">
            <a:avLst/>
          </a:prstGeom>
        </p:spPr>
      </p:pic>
      <p:grpSp>
        <p:nvGrpSpPr>
          <p:cNvPr id="15" name="Group 14">
            <a:extLst>
              <a:ext uri="{FF2B5EF4-FFF2-40B4-BE49-F238E27FC236}">
                <a16:creationId xmlns:a16="http://schemas.microsoft.com/office/drawing/2014/main" id="{8750548B-2A5F-421C-BF36-B723FF2513EB}"/>
              </a:ext>
            </a:extLst>
          </p:cNvPr>
          <p:cNvGrpSpPr/>
          <p:nvPr userDrawn="1"/>
        </p:nvGrpSpPr>
        <p:grpSpPr>
          <a:xfrm>
            <a:off x="100665" y="3694471"/>
            <a:ext cx="2491503" cy="508425"/>
            <a:chOff x="3894211" y="5533113"/>
            <a:chExt cx="3742210" cy="778643"/>
          </a:xfrm>
        </p:grpSpPr>
        <p:pic>
          <p:nvPicPr>
            <p:cNvPr id="16" name="Picture 15">
              <a:extLst>
                <a:ext uri="{FF2B5EF4-FFF2-40B4-BE49-F238E27FC236}">
                  <a16:creationId xmlns:a16="http://schemas.microsoft.com/office/drawing/2014/main" id="{A23DC396-B583-49F6-9E90-96B21E0404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07702" y="5533113"/>
              <a:ext cx="777015" cy="777015"/>
            </a:xfrm>
            <a:prstGeom prst="rect">
              <a:avLst/>
            </a:prstGeom>
          </p:spPr>
        </p:pic>
        <p:pic>
          <p:nvPicPr>
            <p:cNvPr id="17" name="Picture 16">
              <a:extLst>
                <a:ext uri="{FF2B5EF4-FFF2-40B4-BE49-F238E27FC236}">
                  <a16:creationId xmlns:a16="http://schemas.microsoft.com/office/drawing/2014/main" id="{8693ABCD-6EEF-410D-A72F-181894B5B48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82983" y="5554035"/>
              <a:ext cx="708254" cy="701857"/>
            </a:xfrm>
            <a:prstGeom prst="rect">
              <a:avLst/>
            </a:prstGeom>
          </p:spPr>
        </p:pic>
        <p:pic>
          <p:nvPicPr>
            <p:cNvPr id="18" name="Picture 17">
              <a:extLst>
                <a:ext uri="{FF2B5EF4-FFF2-40B4-BE49-F238E27FC236}">
                  <a16:creationId xmlns:a16="http://schemas.microsoft.com/office/drawing/2014/main" id="{27D40529-13BE-4323-A495-F4FA833BA6B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184717" y="5581204"/>
              <a:ext cx="674688" cy="674688"/>
            </a:xfrm>
            <a:prstGeom prst="rect">
              <a:avLst/>
            </a:prstGeom>
          </p:spPr>
        </p:pic>
        <p:pic>
          <p:nvPicPr>
            <p:cNvPr id="19" name="Picture 18">
              <a:extLst>
                <a:ext uri="{FF2B5EF4-FFF2-40B4-BE49-F238E27FC236}">
                  <a16:creationId xmlns:a16="http://schemas.microsoft.com/office/drawing/2014/main" id="{4195DB16-A9E2-4A26-90C9-791FF6A36360}"/>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894211" y="5553774"/>
              <a:ext cx="757982" cy="757982"/>
            </a:xfrm>
            <a:prstGeom prst="rect">
              <a:avLst/>
            </a:prstGeom>
          </p:spPr>
        </p:pic>
        <p:pic>
          <p:nvPicPr>
            <p:cNvPr id="20" name="Picture 19">
              <a:extLst>
                <a:ext uri="{FF2B5EF4-FFF2-40B4-BE49-F238E27FC236}">
                  <a16:creationId xmlns:a16="http://schemas.microsoft.com/office/drawing/2014/main" id="{723483CA-1D8A-4F11-BBF5-663678C22D6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857779" y="5533114"/>
              <a:ext cx="778642" cy="778642"/>
            </a:xfrm>
            <a:prstGeom prst="rect">
              <a:avLst/>
            </a:prstGeom>
          </p:spPr>
        </p:pic>
      </p:grpSp>
      <p:sp>
        <p:nvSpPr>
          <p:cNvPr id="21" name="TextBox 20">
            <a:extLst>
              <a:ext uri="{FF2B5EF4-FFF2-40B4-BE49-F238E27FC236}">
                <a16:creationId xmlns:a16="http://schemas.microsoft.com/office/drawing/2014/main" id="{C05A00F4-4861-46A4-AC99-7252EDDF72D0}"/>
              </a:ext>
            </a:extLst>
          </p:cNvPr>
          <p:cNvSpPr txBox="1"/>
          <p:nvPr userDrawn="1"/>
        </p:nvSpPr>
        <p:spPr>
          <a:xfrm>
            <a:off x="3875002" y="1520163"/>
            <a:ext cx="2491504" cy="344197"/>
          </a:xfrm>
          <a:prstGeom prst="rect">
            <a:avLst/>
          </a:prstGeom>
        </p:spPr>
        <p:txBody>
          <a:bodyPr vert="horz" wrap="none" lIns="0" tIns="0" rIns="0" bIns="0" rtlCol="0" anchor="t" anchorCtr="0">
            <a:noAutofit/>
          </a:bodyPr>
          <a:lstStyle/>
          <a:p>
            <a:r>
              <a:rPr lang="en-ZA" sz="2500" b="1" dirty="0">
                <a:solidFill>
                  <a:srgbClr val="002855"/>
                </a:solidFill>
              </a:rPr>
              <a:t>info@afrosai-e.org.za</a:t>
            </a:r>
          </a:p>
        </p:txBody>
      </p:sp>
      <p:sp>
        <p:nvSpPr>
          <p:cNvPr id="22" name="TextBox 21">
            <a:extLst>
              <a:ext uri="{FF2B5EF4-FFF2-40B4-BE49-F238E27FC236}">
                <a16:creationId xmlns:a16="http://schemas.microsoft.com/office/drawing/2014/main" id="{90285EF4-09E9-4409-8969-1BAA56208D40}"/>
              </a:ext>
            </a:extLst>
          </p:cNvPr>
          <p:cNvSpPr txBox="1"/>
          <p:nvPr userDrawn="1"/>
        </p:nvSpPr>
        <p:spPr>
          <a:xfrm>
            <a:off x="3875002" y="2277209"/>
            <a:ext cx="2491503" cy="424461"/>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+27 (0)10 286 0104</a:t>
            </a:r>
          </a:p>
        </p:txBody>
      </p:sp>
      <p:sp>
        <p:nvSpPr>
          <p:cNvPr id="23" name="TextBox 22">
            <a:extLst>
              <a:ext uri="{FF2B5EF4-FFF2-40B4-BE49-F238E27FC236}">
                <a16:creationId xmlns:a16="http://schemas.microsoft.com/office/drawing/2014/main" id="{84D91D87-8354-423F-A08E-922282F095EF}"/>
              </a:ext>
            </a:extLst>
          </p:cNvPr>
          <p:cNvSpPr txBox="1"/>
          <p:nvPr userDrawn="1"/>
        </p:nvSpPr>
        <p:spPr>
          <a:xfrm>
            <a:off x="3875002" y="3028542"/>
            <a:ext cx="2491503" cy="491996"/>
          </a:xfrm>
          <a:prstGeom prst="rect">
            <a:avLst/>
          </a:prstGeom>
        </p:spPr>
        <p:txBody>
          <a:bodyPr vert="horz" wrap="none" lIns="0" tIns="0" rIns="0" bIns="0" rtlCol="0" anchor="t" anchorCtr="0">
            <a:noAutofit/>
          </a:bodyPr>
          <a:lstStyle>
            <a:defPPr>
              <a:defRPr lang="en-US"/>
            </a:defPPr>
            <a:lvl1pPr>
              <a:defRPr sz="2800" b="1">
                <a:solidFill>
                  <a:schemeClr val="bg1"/>
                </a:solidFill>
              </a:defRPr>
            </a:lvl1pPr>
          </a:lstStyle>
          <a:p>
            <a:r>
              <a:rPr lang="en-ZA" sz="2500" b="1" dirty="0">
                <a:solidFill>
                  <a:srgbClr val="002855"/>
                </a:solidFill>
              </a:rPr>
              <a:t>www.afrosai-e.org.za</a:t>
            </a:r>
          </a:p>
        </p:txBody>
      </p:sp>
      <p:sp>
        <p:nvSpPr>
          <p:cNvPr id="24" name="TextBox 23">
            <a:extLst>
              <a:ext uri="{FF2B5EF4-FFF2-40B4-BE49-F238E27FC236}">
                <a16:creationId xmlns:a16="http://schemas.microsoft.com/office/drawing/2014/main" id="{F968F761-F72B-4DB4-9537-AD7479AA5E23}"/>
              </a:ext>
            </a:extLst>
          </p:cNvPr>
          <p:cNvSpPr txBox="1"/>
          <p:nvPr userDrawn="1"/>
        </p:nvSpPr>
        <p:spPr>
          <a:xfrm>
            <a:off x="122027" y="3122626"/>
            <a:ext cx="1503620" cy="344197"/>
          </a:xfrm>
          <a:prstGeom prst="rect">
            <a:avLst/>
          </a:prstGeom>
        </p:spPr>
        <p:txBody>
          <a:bodyPr vert="horz" wrap="none" lIns="0" tIns="0" rIns="0" bIns="0" rtlCol="0" anchor="t" anchorCtr="0">
            <a:noAutofit/>
          </a:bodyPr>
          <a:lstStyle/>
          <a:p>
            <a:r>
              <a:rPr lang="en-ZA" sz="2500" b="1" dirty="0">
                <a:solidFill>
                  <a:srgbClr val="002855"/>
                </a:solidFill>
              </a:rPr>
              <a:t>Follow us on:</a:t>
            </a:r>
          </a:p>
        </p:txBody>
      </p:sp>
      <p:sp>
        <p:nvSpPr>
          <p:cNvPr id="2" name="Rectangle 1">
            <a:extLst>
              <a:ext uri="{FF2B5EF4-FFF2-40B4-BE49-F238E27FC236}">
                <a16:creationId xmlns:a16="http://schemas.microsoft.com/office/drawing/2014/main" id="{3C8F6537-DF6C-43DE-8813-99D8D1212701}"/>
              </a:ext>
            </a:extLst>
          </p:cNvPr>
          <p:cNvSpPr/>
          <p:nvPr userDrawn="1"/>
        </p:nvSpPr>
        <p:spPr>
          <a:xfrm>
            <a:off x="342900" y="314144"/>
            <a:ext cx="4377993" cy="523220"/>
          </a:xfrm>
          <a:prstGeom prst="rect">
            <a:avLst/>
          </a:prstGeom>
        </p:spPr>
        <p:txBody>
          <a:bodyPr wrap="none">
            <a:spAutoFit/>
          </a:bodyPr>
          <a:lstStyle/>
          <a:p>
            <a:r>
              <a:rPr lang="en-US" sz="2800" kern="1200" dirty="0">
                <a:solidFill>
                  <a:srgbClr val="128B7D"/>
                </a:solidFill>
                <a:latin typeface="Arial Black"/>
                <a:ea typeface="+mj-ea"/>
              </a:rPr>
              <a:t>CONTACT AFROSAI-E</a:t>
            </a:r>
            <a:endParaRPr lang="en-ZA" sz="2800" kern="1200" dirty="0">
              <a:solidFill>
                <a:srgbClr val="128B7D"/>
              </a:solidFill>
              <a:latin typeface="Arial Black"/>
              <a:ea typeface="+mj-ea"/>
            </a:endParaRPr>
          </a:p>
        </p:txBody>
      </p:sp>
      <p:pic>
        <p:nvPicPr>
          <p:cNvPr id="28" name="Picture 27" descr="blocks.png">
            <a:extLst>
              <a:ext uri="{FF2B5EF4-FFF2-40B4-BE49-F238E27FC236}">
                <a16:creationId xmlns:a16="http://schemas.microsoft.com/office/drawing/2014/main" id="{5CDC5565-6D28-4EB5-9667-A82398F17AE5}"/>
              </a:ext>
            </a:extLst>
          </p:cNvPr>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rot="5400000" flipH="1" flipV="1">
            <a:off x="5308945" y="-398017"/>
            <a:ext cx="955979" cy="1940804"/>
          </a:xfrm>
          <a:prstGeom prst="rect">
            <a:avLst/>
          </a:prstGeom>
        </p:spPr>
      </p:pic>
      <p:grpSp>
        <p:nvGrpSpPr>
          <p:cNvPr id="29" name="Group 28">
            <a:extLst>
              <a:ext uri="{FF2B5EF4-FFF2-40B4-BE49-F238E27FC236}">
                <a16:creationId xmlns:a16="http://schemas.microsoft.com/office/drawing/2014/main" id="{FC07E734-8553-40A0-9589-9A4BFF73F6FF}"/>
              </a:ext>
            </a:extLst>
          </p:cNvPr>
          <p:cNvGrpSpPr/>
          <p:nvPr userDrawn="1"/>
        </p:nvGrpSpPr>
        <p:grpSpPr>
          <a:xfrm>
            <a:off x="134221" y="4666368"/>
            <a:ext cx="429982" cy="475633"/>
            <a:chOff x="134222" y="4667864"/>
            <a:chExt cx="476352" cy="475633"/>
          </a:xfrm>
        </p:grpSpPr>
        <p:sp>
          <p:nvSpPr>
            <p:cNvPr id="30" name="Arrow: Pentagon 1">
              <a:extLst>
                <a:ext uri="{FF2B5EF4-FFF2-40B4-BE49-F238E27FC236}">
                  <a16:creationId xmlns:a16="http://schemas.microsoft.com/office/drawing/2014/main" id="{4B6554E7-2040-476C-8CD9-8F8474ADCC46}"/>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31" name="Picture 30">
              <a:extLst>
                <a:ext uri="{FF2B5EF4-FFF2-40B4-BE49-F238E27FC236}">
                  <a16:creationId xmlns:a16="http://schemas.microsoft.com/office/drawing/2014/main" id="{C5407898-1B52-4527-A9EC-FBC0C4D32ABD}"/>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115133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2" name="Picture 1" descr="4015 PPT Backgrounds WIDESCREEN4.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1171" y="147485"/>
            <a:ext cx="6546272" cy="2743200"/>
          </a:xfrm>
          <a:prstGeom prst="rect">
            <a:avLst/>
          </a:prstGeom>
        </p:spPr>
      </p:pic>
      <p:pic>
        <p:nvPicPr>
          <p:cNvPr id="7" name="Picture 6" descr="blocks.png">
            <a:extLst>
              <a:ext uri="{FF2B5EF4-FFF2-40B4-BE49-F238E27FC236}">
                <a16:creationId xmlns:a16="http://schemas.microsoft.com/office/drawing/2014/main" id="{53C37C38-D13E-41C5-904A-6617195F554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563828" y="1575898"/>
            <a:ext cx="1294171" cy="2627392"/>
          </a:xfrm>
          <a:prstGeom prst="rect">
            <a:avLst/>
          </a:prstGeom>
        </p:spPr>
      </p:pic>
      <p:sp>
        <p:nvSpPr>
          <p:cNvPr id="8" name="Title 10">
            <a:extLst>
              <a:ext uri="{FF2B5EF4-FFF2-40B4-BE49-F238E27FC236}">
                <a16:creationId xmlns:a16="http://schemas.microsoft.com/office/drawing/2014/main" id="{243BB125-2573-46DF-87C1-ECE9EA78A6AC}"/>
              </a:ext>
            </a:extLst>
          </p:cNvPr>
          <p:cNvSpPr>
            <a:spLocks noGrp="1"/>
          </p:cNvSpPr>
          <p:nvPr>
            <p:ph type="title"/>
          </p:nvPr>
        </p:nvSpPr>
        <p:spPr>
          <a:xfrm>
            <a:off x="151171" y="3354678"/>
            <a:ext cx="5965723" cy="824504"/>
          </a:xfrm>
        </p:spPr>
        <p:txBody>
          <a:bodyPr>
            <a:normAutofit/>
          </a:bodyPr>
          <a:lstStyle>
            <a:lvl1pPr algn="ctr">
              <a:lnSpc>
                <a:spcPct val="80000"/>
              </a:lnSpc>
              <a:defRPr sz="2800">
                <a:solidFill>
                  <a:srgbClr val="128B7D"/>
                </a:solidFill>
                <a:latin typeface="Arial Black"/>
                <a:cs typeface="Arial Black"/>
              </a:defRPr>
            </a:lvl1pPr>
          </a:lstStyle>
          <a:p>
            <a:r>
              <a:rPr lang="en-US" dirty="0"/>
              <a:t>Click to edit Master title style</a:t>
            </a:r>
          </a:p>
        </p:txBody>
      </p:sp>
      <p:sp>
        <p:nvSpPr>
          <p:cNvPr id="9" name="Text Placeholder 6">
            <a:extLst>
              <a:ext uri="{FF2B5EF4-FFF2-40B4-BE49-F238E27FC236}">
                <a16:creationId xmlns:a16="http://schemas.microsoft.com/office/drawing/2014/main" id="{18667DCB-941C-4C56-991F-20ACF2AB8F2E}"/>
              </a:ext>
            </a:extLst>
          </p:cNvPr>
          <p:cNvSpPr>
            <a:spLocks noGrp="1"/>
          </p:cNvSpPr>
          <p:nvPr>
            <p:ph type="body" sz="quarter" idx="16"/>
          </p:nvPr>
        </p:nvSpPr>
        <p:spPr>
          <a:xfrm>
            <a:off x="1577261" y="4220541"/>
            <a:ext cx="3113541" cy="303384"/>
          </a:xfrm>
        </p:spPr>
        <p:txBody>
          <a:bodyPr>
            <a:noAutofit/>
          </a:bodyPr>
          <a:lstStyle>
            <a:lvl1pPr marL="0" indent="0" algn="ctr">
              <a:buNone/>
              <a:defRPr sz="1400">
                <a:solidFill>
                  <a:schemeClr val="tx1">
                    <a:lumMod val="50000"/>
                    <a:lumOff val="50000"/>
                  </a:schemeClr>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Tree>
    <p:extLst>
      <p:ext uri="{BB962C8B-B14F-4D97-AF65-F5344CB8AC3E}">
        <p14:creationId xmlns:p14="http://schemas.microsoft.com/office/powerpoint/2010/main" val="419209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ue Backgroun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83C5B80-3249-4510-8853-8E0F50235037}"/>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696393" cy="718467"/>
          </a:xfrm>
        </p:spPr>
        <p:txBody>
          <a:bodyPr>
            <a:noAutofit/>
          </a:bodyPr>
          <a:lstStyle>
            <a:lvl1pPr algn="l">
              <a:lnSpc>
                <a:spcPct val="80000"/>
              </a:lnSpc>
              <a:defRPr sz="2800">
                <a:solidFill>
                  <a:srgbClr val="FFFCF4"/>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Font typeface="Arial" panose="020B0604020202020204" pitchFamily="34" charset="0"/>
              <a:buNone/>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4" name="Picture Placeholder 3"/>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7" name="Text Placeholder 6"/>
          <p:cNvSpPr>
            <a:spLocks noGrp="1"/>
          </p:cNvSpPr>
          <p:nvPr>
            <p:ph type="body" sz="quarter" idx="15"/>
          </p:nvPr>
        </p:nvSpPr>
        <p:spPr>
          <a:xfrm>
            <a:off x="343257" y="942110"/>
            <a:ext cx="5014397" cy="303384"/>
          </a:xfrm>
        </p:spPr>
        <p:txBody>
          <a:bodyPr>
            <a:noAutofit/>
          </a:bodyPr>
          <a:lstStyle>
            <a:lvl1pPr marL="0" indent="0">
              <a:buNone/>
              <a:defRPr sz="1800" i="1">
                <a:solidFill>
                  <a:srgbClr val="FFFFFF"/>
                </a:solidFill>
                <a:latin typeface="Arial"/>
                <a:cs typeface="Arial"/>
              </a:defRPr>
            </a:lvl1pPr>
          </a:lstStyle>
          <a:p>
            <a:pPr lvl="0"/>
            <a:r>
              <a:rPr lang="en-US" dirty="0"/>
              <a:t>Click to edit Master text styles</a:t>
            </a:r>
          </a:p>
        </p:txBody>
      </p:sp>
      <p:sp>
        <p:nvSpPr>
          <p:cNvPr id="15" name="Slide Number Placeholder 14">
            <a:extLst>
              <a:ext uri="{FF2B5EF4-FFF2-40B4-BE49-F238E27FC236}">
                <a16:creationId xmlns:a16="http://schemas.microsoft.com/office/drawing/2014/main" id="{5F6BEB58-3CE9-41BE-B7E5-D8CF4A662E87}"/>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id="{8E0A12F7-8F33-44B7-8E18-7892211E14AD}"/>
              </a:ext>
            </a:extLst>
          </p:cNvPr>
          <p:cNvGrpSpPr/>
          <p:nvPr userDrawn="1"/>
        </p:nvGrpSpPr>
        <p:grpSpPr>
          <a:xfrm>
            <a:off x="134221" y="4666368"/>
            <a:ext cx="429982" cy="475633"/>
            <a:chOff x="134222" y="4667864"/>
            <a:chExt cx="476352" cy="475633"/>
          </a:xfrm>
        </p:grpSpPr>
        <p:sp>
          <p:nvSpPr>
            <p:cNvPr id="16" name="Arrow: Pentagon 1">
              <a:extLst>
                <a:ext uri="{FF2B5EF4-FFF2-40B4-BE49-F238E27FC236}">
                  <a16:creationId xmlns:a16="http://schemas.microsoft.com/office/drawing/2014/main" id="{D72F9E9B-179A-4DD1-BE1C-F425EF2BA1AE}"/>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7" name="Picture 16">
              <a:extLst>
                <a:ext uri="{FF2B5EF4-FFF2-40B4-BE49-F238E27FC236}">
                  <a16:creationId xmlns:a16="http://schemas.microsoft.com/office/drawing/2014/main" id="{669823C0-9392-4986-AE63-B182F44C68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a16="http://schemas.microsoft.com/office/drawing/2014/main" id="{3D8DC052-7AB5-458D-A110-9FA8898AAE6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10800000" flipH="1" flipV="1">
            <a:off x="5645810" y="-541783"/>
            <a:ext cx="1265354" cy="2568888"/>
          </a:xfrm>
          <a:prstGeom prst="rect">
            <a:avLst/>
          </a:prstGeom>
        </p:spPr>
      </p:pic>
    </p:spTree>
    <p:extLst>
      <p:ext uri="{BB962C8B-B14F-4D97-AF65-F5344CB8AC3E}">
        <p14:creationId xmlns:p14="http://schemas.microsoft.com/office/powerpoint/2010/main" val="3042525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Blue Backgroun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8E17F0F-7F40-40F1-BD74-29D39EB0922A}"/>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2100" cy="718467"/>
          </a:xfrm>
        </p:spPr>
        <p:txBody>
          <a:bodyPr>
            <a:noAutofit/>
          </a:bodyPr>
          <a:lstStyle>
            <a:lvl1pPr algn="l">
              <a:lnSpc>
                <a:spcPct val="80000"/>
              </a:lnSpc>
              <a:defRPr sz="2800">
                <a:solidFill>
                  <a:schemeClr val="bg1"/>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87" y="1443480"/>
            <a:ext cx="5973096" cy="3063285"/>
          </a:xfrm>
        </p:spPr>
        <p:txBody>
          <a:bodyPr numCol="1" spcCol="197266">
            <a:normAutofit/>
          </a:bodyPr>
          <a:lstStyle>
            <a:lvl1pPr marL="285750" indent="-285750">
              <a:lnSpc>
                <a:spcPct val="120000"/>
              </a:lnSpc>
              <a:buFont typeface="Arial" panose="020B0604020202020204" pitchFamily="34" charset="0"/>
              <a:buChar char="•"/>
              <a:defRPr sz="2000">
                <a:solidFill>
                  <a:schemeClr val="bg1"/>
                </a:solidFill>
              </a:defRPr>
            </a:lvl1pPr>
            <a:lvl2pPr marL="693930" indent="-285750">
              <a:buFont typeface="Arial" panose="020B0604020202020204" pitchFamily="34" charset="0"/>
              <a:buChar char="•"/>
              <a:defRPr sz="1600">
                <a:solidFill>
                  <a:srgbClr val="FFFFFF"/>
                </a:solidFill>
              </a:defRPr>
            </a:lvl2pPr>
            <a:lvl3pPr marL="1102112" indent="-285750">
              <a:buFont typeface="Arial" panose="020B0604020202020204" pitchFamily="34" charset="0"/>
              <a:buChar char="•"/>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9" name="Slide Number Placeholder 8">
            <a:extLst>
              <a:ext uri="{FF2B5EF4-FFF2-40B4-BE49-F238E27FC236}">
                <a16:creationId xmlns:a16="http://schemas.microsoft.com/office/drawing/2014/main" id="{71342A35-2D5B-4E77-9A57-A6E07E963268}"/>
              </a:ext>
            </a:extLst>
          </p:cNvPr>
          <p:cNvSpPr>
            <a:spLocks noGrp="1"/>
          </p:cNvSpPr>
          <p:nvPr>
            <p:ph type="sldNum" sz="quarter" idx="18"/>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id="{5134E05A-87B5-49DC-B40B-776533CD01CA}"/>
              </a:ext>
            </a:extLst>
          </p:cNvPr>
          <p:cNvGrpSpPr/>
          <p:nvPr userDrawn="1"/>
        </p:nvGrpSpPr>
        <p:grpSpPr>
          <a:xfrm>
            <a:off x="134221" y="4666368"/>
            <a:ext cx="429982" cy="475633"/>
            <a:chOff x="134222" y="4667864"/>
            <a:chExt cx="476352" cy="475633"/>
          </a:xfrm>
        </p:grpSpPr>
        <p:sp>
          <p:nvSpPr>
            <p:cNvPr id="18" name="Arrow: Pentagon 1">
              <a:extLst>
                <a:ext uri="{FF2B5EF4-FFF2-40B4-BE49-F238E27FC236}">
                  <a16:creationId xmlns:a16="http://schemas.microsoft.com/office/drawing/2014/main" id="{C71AA25B-507F-401F-A0CF-ABC70CCE62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9" name="Picture 18">
              <a:extLst>
                <a:ext uri="{FF2B5EF4-FFF2-40B4-BE49-F238E27FC236}">
                  <a16:creationId xmlns:a16="http://schemas.microsoft.com/office/drawing/2014/main" id="{BE589DBA-C0B9-414D-97AF-E584C53E6D5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0" name="Picture 19" descr="blocks.png">
            <a:extLst>
              <a:ext uri="{FF2B5EF4-FFF2-40B4-BE49-F238E27FC236}">
                <a16:creationId xmlns:a16="http://schemas.microsoft.com/office/drawing/2014/main" id="{5B9D62AD-78DE-4255-A10D-D92388BE5D7D}"/>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561518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Blue Backgroun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954901E-8BFB-4D8D-A8F8-13D9B48F4EE9}"/>
              </a:ext>
            </a:extLst>
          </p:cNvPr>
          <p:cNvSpPr/>
          <p:nvPr userDrawn="1"/>
        </p:nvSpPr>
        <p:spPr>
          <a:xfrm>
            <a:off x="1" y="-943"/>
            <a:ext cx="6858000" cy="5143500"/>
          </a:xfrm>
          <a:prstGeom prst="rect">
            <a:avLst/>
          </a:prstGeom>
          <a:solidFill>
            <a:srgbClr val="002E6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dirty="0">
              <a:highlight>
                <a:srgbClr val="005A81"/>
              </a:highlight>
            </a:endParaRPr>
          </a:p>
        </p:txBody>
      </p:sp>
      <p:sp>
        <p:nvSpPr>
          <p:cNvPr id="11" name="Title 10"/>
          <p:cNvSpPr>
            <a:spLocks noGrp="1"/>
          </p:cNvSpPr>
          <p:nvPr>
            <p:ph type="title"/>
          </p:nvPr>
        </p:nvSpPr>
        <p:spPr>
          <a:xfrm>
            <a:off x="342900" y="205981"/>
            <a:ext cx="5379474" cy="718467"/>
          </a:xfrm>
        </p:spPr>
        <p:txBody>
          <a:bodyPr>
            <a:noAutofit/>
          </a:bodyPr>
          <a:lstStyle>
            <a:lvl1pPr algn="l">
              <a:lnSpc>
                <a:spcPct val="80000"/>
              </a:lnSpc>
              <a:defRPr sz="2800">
                <a:solidFill>
                  <a:schemeClr val="bg1"/>
                </a:solidFill>
                <a:latin typeface="Arial Black"/>
                <a:cs typeface="Arial Black"/>
              </a:defRPr>
            </a:lvl1pPr>
          </a:lstStyle>
          <a:p>
            <a:r>
              <a:rPr lang="en-US" dirty="0"/>
              <a:t>Click to edit Master title style</a:t>
            </a:r>
          </a:p>
        </p:txBody>
      </p:sp>
      <p:sp>
        <p:nvSpPr>
          <p:cNvPr id="5" name="Text Placeholder 4"/>
          <p:cNvSpPr>
            <a:spLocks noGrp="1"/>
          </p:cNvSpPr>
          <p:nvPr>
            <p:ph type="body" sz="quarter" idx="13"/>
          </p:nvPr>
        </p:nvSpPr>
        <p:spPr>
          <a:xfrm>
            <a:off x="342901"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5"/>
          </p:nvPr>
        </p:nvSpPr>
        <p:spPr>
          <a:xfrm>
            <a:off x="343257" y="938306"/>
            <a:ext cx="5973096" cy="310414"/>
          </a:xfrm>
        </p:spPr>
        <p:txBody>
          <a:bodyPr>
            <a:noAutofit/>
          </a:bodyPr>
          <a:lstStyle>
            <a:lvl1pPr marL="0" indent="0">
              <a:buNone/>
              <a:defRPr sz="1800" i="1">
                <a:solidFill>
                  <a:srgbClr val="FFFFFF"/>
                </a:solidFill>
                <a:latin typeface="Arial"/>
                <a:cs typeface="Arial"/>
              </a:defRPr>
            </a:lvl1pPr>
          </a:lstStyle>
          <a:p>
            <a:pPr lvl="0"/>
            <a:r>
              <a:rPr lang="en-US"/>
              <a:t>Click to edit Master text styles</a:t>
            </a:r>
          </a:p>
        </p:txBody>
      </p:sp>
      <p:sp>
        <p:nvSpPr>
          <p:cNvPr id="14" name="Text Placeholder 4">
            <a:extLst>
              <a:ext uri="{FF2B5EF4-FFF2-40B4-BE49-F238E27FC236}">
                <a16:creationId xmlns:a16="http://schemas.microsoft.com/office/drawing/2014/main" id="{4B26C58B-0000-4238-BB40-E8B934AFC9F9}"/>
              </a:ext>
            </a:extLst>
          </p:cNvPr>
          <p:cNvSpPr>
            <a:spLocks noGrp="1"/>
          </p:cNvSpPr>
          <p:nvPr>
            <p:ph type="body" sz="quarter" idx="16"/>
          </p:nvPr>
        </p:nvSpPr>
        <p:spPr>
          <a:xfrm>
            <a:off x="3490194" y="1440959"/>
            <a:ext cx="2826159"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bg1"/>
                </a:solidFill>
              </a:defRPr>
            </a:lvl1pPr>
            <a:lvl2pPr marL="408180" indent="0">
              <a:buNone/>
              <a:defRPr sz="1600">
                <a:solidFill>
                  <a:srgbClr val="FFFFFF"/>
                </a:solidFill>
              </a:defRPr>
            </a:lvl2pPr>
            <a:lvl3pPr marL="816362" indent="0">
              <a:buNone/>
              <a:defRPr sz="1400">
                <a:solidFill>
                  <a:srgbClr val="FFFFFF"/>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6" name="Slide Number Placeholder 5">
            <a:extLst>
              <a:ext uri="{FF2B5EF4-FFF2-40B4-BE49-F238E27FC236}">
                <a16:creationId xmlns:a16="http://schemas.microsoft.com/office/drawing/2014/main" id="{F7AA782D-C9C2-4B8C-89B5-E378C6A79C51}"/>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5" name="Group 14">
            <a:extLst>
              <a:ext uri="{FF2B5EF4-FFF2-40B4-BE49-F238E27FC236}">
                <a16:creationId xmlns:a16="http://schemas.microsoft.com/office/drawing/2014/main" id="{2CF7C468-7268-4193-9350-405B60E87532}"/>
              </a:ext>
            </a:extLst>
          </p:cNvPr>
          <p:cNvGrpSpPr/>
          <p:nvPr userDrawn="1"/>
        </p:nvGrpSpPr>
        <p:grpSpPr>
          <a:xfrm>
            <a:off x="134221" y="4666368"/>
            <a:ext cx="429982" cy="475633"/>
            <a:chOff x="134222" y="4667864"/>
            <a:chExt cx="476352" cy="475633"/>
          </a:xfrm>
        </p:grpSpPr>
        <p:sp>
          <p:nvSpPr>
            <p:cNvPr id="19" name="Arrow: Pentagon 1">
              <a:extLst>
                <a:ext uri="{FF2B5EF4-FFF2-40B4-BE49-F238E27FC236}">
                  <a16:creationId xmlns:a16="http://schemas.microsoft.com/office/drawing/2014/main" id="{6869D981-F048-4AAB-AE66-E1BDA2EF7AE8}"/>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20" name="Picture 19">
              <a:extLst>
                <a:ext uri="{FF2B5EF4-FFF2-40B4-BE49-F238E27FC236}">
                  <a16:creationId xmlns:a16="http://schemas.microsoft.com/office/drawing/2014/main" id="{33B2F0D4-DBA8-4645-9DDA-59FDC73DEE4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21" name="Picture 20" descr="blocks.png">
            <a:extLst>
              <a:ext uri="{FF2B5EF4-FFF2-40B4-BE49-F238E27FC236}">
                <a16:creationId xmlns:a16="http://schemas.microsoft.com/office/drawing/2014/main" id="{A24AFC86-D829-4C08-BEBC-8620C6F5B090}"/>
              </a:ext>
            </a:extLst>
          </p:cNvPr>
          <p:cNvPicPr>
            <a:picLocks noChangeAspect="1"/>
          </p:cNvPicPr>
          <p:nvPr userDrawn="1"/>
        </p:nvPicPr>
        <p:blipFill rotWithShape="1">
          <a:blip r:embed="rId3" cstate="print">
            <a:alphaModFix amt="50000"/>
            <a:extLst>
              <a:ext uri="{28A0092B-C50C-407E-A947-70E740481C1C}">
                <a14:useLocalDpi xmlns:a14="http://schemas.microsoft.com/office/drawing/2010/main"/>
              </a:ext>
            </a:extLst>
          </a:blip>
          <a:srcRect/>
          <a:stretch/>
        </p:blipFill>
        <p:spPr>
          <a:xfrm rot="5400000" flipH="1" flipV="1">
            <a:off x="5910315" y="-214670"/>
            <a:ext cx="764490" cy="1280226"/>
          </a:xfrm>
          <a:prstGeom prst="rect">
            <a:avLst/>
          </a:prstGeom>
        </p:spPr>
      </p:pic>
    </p:spTree>
    <p:extLst>
      <p:ext uri="{BB962C8B-B14F-4D97-AF65-F5344CB8AC3E}">
        <p14:creationId xmlns:p14="http://schemas.microsoft.com/office/powerpoint/2010/main" val="1913913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tone Background">
    <p:spTree>
      <p:nvGrpSpPr>
        <p:cNvPr id="1" name=""/>
        <p:cNvGrpSpPr/>
        <p:nvPr/>
      </p:nvGrpSpPr>
      <p:grpSpPr>
        <a:xfrm>
          <a:off x="0" y="0"/>
          <a:ext cx="0" cy="0"/>
          <a:chOff x="0" y="0"/>
          <a:chExt cx="0" cy="0"/>
        </a:xfrm>
      </p:grpSpPr>
      <p:sp>
        <p:nvSpPr>
          <p:cNvPr id="11" name="Title 10"/>
          <p:cNvSpPr>
            <a:spLocks noGrp="1"/>
          </p:cNvSpPr>
          <p:nvPr>
            <p:ph type="title"/>
          </p:nvPr>
        </p:nvSpPr>
        <p:spPr>
          <a:xfrm>
            <a:off x="342900" y="205981"/>
            <a:ext cx="5265174" cy="725497"/>
          </a:xfrm>
        </p:spPr>
        <p:txBody>
          <a:bodyPr>
            <a:noAutofit/>
          </a:bodyPr>
          <a:lstStyle>
            <a:lvl1pPr algn="l">
              <a:lnSpc>
                <a:spcPct val="80000"/>
              </a:lnSpc>
              <a:defRPr sz="2800">
                <a:solidFill>
                  <a:srgbClr val="17376D"/>
                </a:solidFill>
                <a:latin typeface="Arial Black"/>
                <a:cs typeface="Arial Black"/>
              </a:defRPr>
            </a:lvl1pPr>
          </a:lstStyle>
          <a:p>
            <a:r>
              <a:rPr lang="en-US" dirty="0"/>
              <a:t>Click to edit Master title style</a:t>
            </a:r>
          </a:p>
        </p:txBody>
      </p:sp>
      <p:sp>
        <p:nvSpPr>
          <p:cNvPr id="7" name="Text Placeholder 6"/>
          <p:cNvSpPr>
            <a:spLocks noGrp="1"/>
          </p:cNvSpPr>
          <p:nvPr>
            <p:ph type="body" sz="quarter" idx="16"/>
          </p:nvPr>
        </p:nvSpPr>
        <p:spPr>
          <a:xfrm>
            <a:off x="343257" y="940370"/>
            <a:ext cx="5265324"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sp>
        <p:nvSpPr>
          <p:cNvPr id="10" name="Text Placeholder 4">
            <a:extLst>
              <a:ext uri="{FF2B5EF4-FFF2-40B4-BE49-F238E27FC236}">
                <a16:creationId xmlns:a16="http://schemas.microsoft.com/office/drawing/2014/main" id="{0028DB4A-CC22-477B-8A6C-820FE74B1322}"/>
              </a:ext>
            </a:extLst>
          </p:cNvPr>
          <p:cNvSpPr>
            <a:spLocks noGrp="1"/>
          </p:cNvSpPr>
          <p:nvPr>
            <p:ph type="body" sz="quarter" idx="13"/>
          </p:nvPr>
        </p:nvSpPr>
        <p:spPr>
          <a:xfrm>
            <a:off x="343257" y="1443733"/>
            <a:ext cx="4158689" cy="3143928"/>
          </a:xfrm>
        </p:spPr>
        <p:txBody>
          <a:bodyPr numCol="1" spcCol="197266">
            <a:normAutofit/>
          </a:bodyPr>
          <a:lstStyle>
            <a:lvl1pPr marL="0" indent="0">
              <a:lnSpc>
                <a:spcPct val="120000"/>
              </a:lnSpc>
              <a:buNone/>
              <a:defRPr lang="en-US" sz="1800" kern="1200" dirty="0" smtClean="0">
                <a:solidFill>
                  <a:schemeClr val="tx1">
                    <a:lumMod val="75000"/>
                    <a:lumOff val="25000"/>
                  </a:schemeClr>
                </a:solidFill>
                <a:latin typeface="+mn-lt"/>
                <a:ea typeface="+mn-ea"/>
                <a:cs typeface="+mn-cs"/>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12" name="Picture Placeholder 3">
            <a:extLst>
              <a:ext uri="{FF2B5EF4-FFF2-40B4-BE49-F238E27FC236}">
                <a16:creationId xmlns:a16="http://schemas.microsoft.com/office/drawing/2014/main" id="{0F40378C-70C8-4998-91D3-30ADD91D51AD}"/>
              </a:ext>
            </a:extLst>
          </p:cNvPr>
          <p:cNvSpPr>
            <a:spLocks noGrp="1"/>
          </p:cNvSpPr>
          <p:nvPr>
            <p:ph type="pic" sz="quarter" idx="14"/>
          </p:nvPr>
        </p:nvSpPr>
        <p:spPr>
          <a:xfrm>
            <a:off x="4745293" y="1443733"/>
            <a:ext cx="1923471" cy="3143928"/>
          </a:xfrm>
        </p:spPr>
        <p:txBody>
          <a:bodyPr anchor="ctr">
            <a:normAutofit/>
          </a:bodyPr>
          <a:lstStyle>
            <a:lvl1pPr marL="0" indent="0" algn="ctr">
              <a:buNone/>
              <a:defRPr sz="600">
                <a:solidFill>
                  <a:srgbClr val="FFFFFF"/>
                </a:solidFill>
                <a:latin typeface="Arial"/>
                <a:cs typeface="Arial"/>
              </a:defRPr>
            </a:lvl1pPr>
          </a:lstStyle>
          <a:p>
            <a:r>
              <a:rPr lang="en-US"/>
              <a:t>Click icon to add picture</a:t>
            </a:r>
            <a:endParaRPr lang="en-US" dirty="0"/>
          </a:p>
        </p:txBody>
      </p:sp>
      <p:sp>
        <p:nvSpPr>
          <p:cNvPr id="13" name="Slide Number Placeholder 12">
            <a:extLst>
              <a:ext uri="{FF2B5EF4-FFF2-40B4-BE49-F238E27FC236}">
                <a16:creationId xmlns:a16="http://schemas.microsoft.com/office/drawing/2014/main" id="{EA071B4E-AEDA-4911-815A-2F03F765181A}"/>
              </a:ext>
            </a:extLst>
          </p:cNvPr>
          <p:cNvSpPr>
            <a:spLocks noGrp="1"/>
          </p:cNvSpPr>
          <p:nvPr>
            <p:ph type="sldNum" sz="quarter" idx="19"/>
          </p:nvPr>
        </p:nvSpPr>
        <p:spPr/>
        <p:txBody>
          <a:bodyPr/>
          <a:lstStyle/>
          <a:p>
            <a:fld id="{2DE96EAB-BA9C-424E-B507-24E718D2C5A3}" type="slidenum">
              <a:rPr lang="en-US" smtClean="0"/>
              <a:pPr/>
              <a:t>‹#›</a:t>
            </a:fld>
            <a:endParaRPr lang="en-US" dirty="0"/>
          </a:p>
        </p:txBody>
      </p:sp>
      <p:grpSp>
        <p:nvGrpSpPr>
          <p:cNvPr id="14" name="Group 13">
            <a:extLst>
              <a:ext uri="{FF2B5EF4-FFF2-40B4-BE49-F238E27FC236}">
                <a16:creationId xmlns:a16="http://schemas.microsoft.com/office/drawing/2014/main" id="{A7C35406-B8E5-4FE0-A5FB-B930C756A43F}"/>
              </a:ext>
            </a:extLst>
          </p:cNvPr>
          <p:cNvGrpSpPr/>
          <p:nvPr userDrawn="1"/>
        </p:nvGrpSpPr>
        <p:grpSpPr>
          <a:xfrm>
            <a:off x="134221" y="4666368"/>
            <a:ext cx="429982" cy="475633"/>
            <a:chOff x="134222" y="4667864"/>
            <a:chExt cx="476352" cy="475633"/>
          </a:xfrm>
        </p:grpSpPr>
        <p:sp>
          <p:nvSpPr>
            <p:cNvPr id="15" name="Arrow: Pentagon 1">
              <a:extLst>
                <a:ext uri="{FF2B5EF4-FFF2-40B4-BE49-F238E27FC236}">
                  <a16:creationId xmlns:a16="http://schemas.microsoft.com/office/drawing/2014/main" id="{E8C7B81E-471D-4BA2-9410-9ABA9CFF4C3C}"/>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6" name="Picture 15">
              <a:extLst>
                <a:ext uri="{FF2B5EF4-FFF2-40B4-BE49-F238E27FC236}">
                  <a16:creationId xmlns:a16="http://schemas.microsoft.com/office/drawing/2014/main" id="{01811668-5B84-4046-BA98-564B087FC9E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pic>
        <p:nvPicPr>
          <p:cNvPr id="17" name="Picture 16" descr="4015 PPT Backgrounds WIDESCREEN8.jpg">
            <a:extLst>
              <a:ext uri="{FF2B5EF4-FFF2-40B4-BE49-F238E27FC236}">
                <a16:creationId xmlns:a16="http://schemas.microsoft.com/office/drawing/2014/main" id="{3AACF638-71A0-4908-B86A-D18F4593EB67}"/>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Tree>
    <p:extLst>
      <p:ext uri="{BB962C8B-B14F-4D97-AF65-F5344CB8AC3E}">
        <p14:creationId xmlns:p14="http://schemas.microsoft.com/office/powerpoint/2010/main" val="3353520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one Background">
    <p:spTree>
      <p:nvGrpSpPr>
        <p:cNvPr id="1" name=""/>
        <p:cNvGrpSpPr/>
        <p:nvPr/>
      </p:nvGrpSpPr>
      <p:grpSpPr>
        <a:xfrm>
          <a:off x="0" y="0"/>
          <a:ext cx="0" cy="0"/>
          <a:chOff x="0" y="0"/>
          <a:chExt cx="0" cy="0"/>
        </a:xfrm>
      </p:grpSpPr>
      <p:pic>
        <p:nvPicPr>
          <p:cNvPr id="21" name="Picture 20" descr="4015 PPT Backgrounds WIDESCREEN8.jpg">
            <a:extLst>
              <a:ext uri="{FF2B5EF4-FFF2-40B4-BE49-F238E27FC236}">
                <a16:creationId xmlns:a16="http://schemas.microsoft.com/office/drawing/2014/main" id="{45B02BD7-39A4-4F7F-8F1F-1935AD1EABC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40070"/>
            <a:ext cx="6171843" cy="3063285"/>
          </a:xfrm>
        </p:spPr>
        <p:txBody>
          <a:bodyPr numCol="1" spcCol="197266">
            <a:normAutofit/>
          </a:bodyPr>
          <a:lstStyle>
            <a:lvl1pPr marL="0" indent="0">
              <a:lnSpc>
                <a:spcPct val="120000"/>
              </a:lnSpc>
              <a:buNone/>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tx1">
                    <a:lumMod val="65000"/>
                    <a:lumOff val="35000"/>
                  </a:schemeClr>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a16="http://schemas.microsoft.com/office/drawing/2014/main" id="{C96BA096-47CB-497A-9ACC-5746508AEA8C}"/>
              </a:ext>
            </a:extLst>
          </p:cNvPr>
          <p:cNvPicPr>
            <a:picLocks noChangeAspect="1"/>
          </p:cNvPicPr>
          <p:nvPr userDrawn="1"/>
        </p:nvPicPr>
        <p:blipFill rotWithShape="1">
          <a:blip r:embed="rId3" cstate="screen">
            <a:alphaModFix/>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6" name="Slide Number Placeholder 5">
            <a:extLst>
              <a:ext uri="{FF2B5EF4-FFF2-40B4-BE49-F238E27FC236}">
                <a16:creationId xmlns:a16="http://schemas.microsoft.com/office/drawing/2014/main" id="{8DCB995E-0C76-43EE-9DF8-C6BFFEB3A14E}"/>
              </a:ext>
            </a:extLst>
          </p:cNvPr>
          <p:cNvSpPr>
            <a:spLocks noGrp="1"/>
          </p:cNvSpPr>
          <p:nvPr>
            <p:ph type="sldNum" sz="quarter" idx="19"/>
          </p:nvPr>
        </p:nvSpPr>
        <p:spPr/>
        <p:txBody>
          <a:body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708950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tone Background">
    <p:spTree>
      <p:nvGrpSpPr>
        <p:cNvPr id="1" name=""/>
        <p:cNvGrpSpPr/>
        <p:nvPr/>
      </p:nvGrpSpPr>
      <p:grpSpPr>
        <a:xfrm>
          <a:off x="0" y="0"/>
          <a:ext cx="0" cy="0"/>
          <a:chOff x="0" y="0"/>
          <a:chExt cx="0" cy="0"/>
        </a:xfrm>
      </p:grpSpPr>
      <p:pic>
        <p:nvPicPr>
          <p:cNvPr id="2" name="Picture 1" descr="4015 PPT Backgrounds WIDESCREEN8.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6858000" cy="5143500"/>
          </a:xfrm>
          <a:prstGeom prst="rect">
            <a:avLst/>
          </a:prstGeom>
        </p:spPr>
      </p:pic>
      <p:sp>
        <p:nvSpPr>
          <p:cNvPr id="11" name="Title 10"/>
          <p:cNvSpPr>
            <a:spLocks noGrp="1"/>
          </p:cNvSpPr>
          <p:nvPr>
            <p:ph type="title"/>
          </p:nvPr>
        </p:nvSpPr>
        <p:spPr>
          <a:xfrm>
            <a:off x="342900" y="205981"/>
            <a:ext cx="5014254" cy="725497"/>
          </a:xfrm>
        </p:spPr>
        <p:txBody>
          <a:bodyPr>
            <a:noAutofit/>
          </a:bodyPr>
          <a:lstStyle>
            <a:lvl1pPr algn="l">
              <a:lnSpc>
                <a:spcPct val="80000"/>
              </a:lnSpc>
              <a:defRPr sz="2800">
                <a:solidFill>
                  <a:srgbClr val="17376D"/>
                </a:solidFill>
                <a:latin typeface="Arial Black"/>
                <a:cs typeface="Arial Black"/>
              </a:defRPr>
            </a:lvl1pPr>
          </a:lstStyle>
          <a:p>
            <a:r>
              <a:rPr lang="en-US"/>
              <a:t>Click to edit Master title style</a:t>
            </a:r>
            <a:endParaRPr lang="en-US" dirty="0"/>
          </a:p>
        </p:txBody>
      </p:sp>
      <p:sp>
        <p:nvSpPr>
          <p:cNvPr id="5" name="Text Placeholder 4"/>
          <p:cNvSpPr>
            <a:spLocks noGrp="1"/>
          </p:cNvSpPr>
          <p:nvPr>
            <p:ph type="body" sz="quarter" idx="13"/>
          </p:nvPr>
        </p:nvSpPr>
        <p:spPr>
          <a:xfrm>
            <a:off x="343257"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600">
                <a:solidFill>
                  <a:schemeClr val="tx1">
                    <a:lumMod val="65000"/>
                    <a:lumOff val="35000"/>
                  </a:schemeClr>
                </a:solidFill>
              </a:defRPr>
            </a:lvl2pPr>
            <a:lvl3pPr marL="816362" indent="0">
              <a:buNone/>
              <a:defRPr sz="14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2"/>
            <a:endParaRPr lang="en-US" dirty="0"/>
          </a:p>
        </p:txBody>
      </p:sp>
      <p:sp>
        <p:nvSpPr>
          <p:cNvPr id="7" name="Text Placeholder 6"/>
          <p:cNvSpPr>
            <a:spLocks noGrp="1"/>
          </p:cNvSpPr>
          <p:nvPr>
            <p:ph type="body" sz="quarter" idx="16"/>
          </p:nvPr>
        </p:nvSpPr>
        <p:spPr>
          <a:xfrm>
            <a:off x="343257" y="938232"/>
            <a:ext cx="5014397" cy="303384"/>
          </a:xfrm>
        </p:spPr>
        <p:txBody>
          <a:bodyPr>
            <a:noAutofit/>
          </a:bodyPr>
          <a:lstStyle>
            <a:lvl1pPr marL="0" indent="0">
              <a:buNone/>
              <a:defRPr sz="1800" i="1">
                <a:solidFill>
                  <a:srgbClr val="139D8E"/>
                </a:solidFill>
                <a:latin typeface="Arial"/>
                <a:cs typeface="Arial"/>
              </a:defRPr>
            </a:lvl1pPr>
            <a:lvl2pPr marL="408180" indent="0">
              <a:buNone/>
              <a:defRPr sz="1400">
                <a:latin typeface="Arial"/>
                <a:cs typeface="Arial"/>
              </a:defRPr>
            </a:lvl2pPr>
            <a:lvl3pPr marL="816362" indent="0">
              <a:buNone/>
              <a:defRPr sz="1400">
                <a:latin typeface="Arial"/>
                <a:cs typeface="Arial"/>
              </a:defRPr>
            </a:lvl3pPr>
            <a:lvl4pPr marL="1224542" indent="0">
              <a:buNone/>
              <a:defRPr sz="1400">
                <a:latin typeface="Arial"/>
                <a:cs typeface="Arial"/>
              </a:defRPr>
            </a:lvl4pPr>
            <a:lvl5pPr marL="1632723" indent="0">
              <a:buNone/>
              <a:defRPr sz="1400">
                <a:latin typeface="Arial"/>
                <a:cs typeface="Arial"/>
              </a:defRPr>
            </a:lvl5pPr>
          </a:lstStyle>
          <a:p>
            <a:pPr lvl="0"/>
            <a:r>
              <a:rPr lang="en-US" dirty="0"/>
              <a:t>Click to edit Master text styles</a:t>
            </a:r>
          </a:p>
        </p:txBody>
      </p:sp>
      <p:pic>
        <p:nvPicPr>
          <p:cNvPr id="12" name="Picture 11" descr="4015 PPT Backgrounds WIDESCREEN8.jpg">
            <a:extLst>
              <a:ext uri="{FF2B5EF4-FFF2-40B4-BE49-F238E27FC236}">
                <a16:creationId xmlns:a16="http://schemas.microsoft.com/office/drawing/2014/main" id="{C96BA096-47CB-497A-9ACC-5746508AEA8C}"/>
              </a:ext>
            </a:extLst>
          </p:cNvPr>
          <p:cNvPicPr>
            <a:picLocks noChangeAspect="1"/>
          </p:cNvPicPr>
          <p:nvPr userDrawn="1"/>
        </p:nvPicPr>
        <p:blipFill rotWithShape="1">
          <a:blip r:embed="rId3" cstate="screen">
            <a:alphaModFix amt="35000"/>
            <a:extLst>
              <a:ext uri="{28A0092B-C50C-407E-A947-70E740481C1C}">
                <a14:useLocalDpi xmlns:a14="http://schemas.microsoft.com/office/drawing/2010/main"/>
              </a:ext>
            </a:extLst>
          </a:blip>
          <a:srcRect/>
          <a:stretch/>
        </p:blipFill>
        <p:spPr>
          <a:xfrm rot="16200000">
            <a:off x="5922236" y="-140870"/>
            <a:ext cx="794897" cy="1076634"/>
          </a:xfrm>
          <a:prstGeom prst="rect">
            <a:avLst/>
          </a:prstGeom>
        </p:spPr>
      </p:pic>
      <p:sp>
        <p:nvSpPr>
          <p:cNvPr id="10" name="Text Placeholder 4">
            <a:extLst>
              <a:ext uri="{FF2B5EF4-FFF2-40B4-BE49-F238E27FC236}">
                <a16:creationId xmlns:a16="http://schemas.microsoft.com/office/drawing/2014/main" id="{5254FB13-452F-4D26-B78F-28FF18319073}"/>
              </a:ext>
            </a:extLst>
          </p:cNvPr>
          <p:cNvSpPr>
            <a:spLocks noGrp="1"/>
          </p:cNvSpPr>
          <p:nvPr>
            <p:ph type="body" sz="quarter" idx="17"/>
          </p:nvPr>
        </p:nvSpPr>
        <p:spPr>
          <a:xfrm>
            <a:off x="3558405" y="1453929"/>
            <a:ext cx="2825803" cy="3063285"/>
          </a:xfrm>
        </p:spPr>
        <p:txBody>
          <a:bodyPr numCol="1" spcCol="197266">
            <a:normAutofit/>
          </a:bodyPr>
          <a:lstStyle>
            <a:lvl1pPr marL="285750" indent="-285750">
              <a:lnSpc>
                <a:spcPct val="120000"/>
              </a:lnSpc>
              <a:buFont typeface="Arial" panose="020B0604020202020204" pitchFamily="34" charset="0"/>
              <a:buChar char="•"/>
              <a:defRPr sz="1800">
                <a:solidFill>
                  <a:schemeClr val="tx1">
                    <a:lumMod val="75000"/>
                    <a:lumOff val="25000"/>
                  </a:schemeClr>
                </a:solidFill>
              </a:defRPr>
            </a:lvl1pPr>
            <a:lvl2pPr marL="408180" indent="0">
              <a:buNone/>
              <a:defRPr sz="1400">
                <a:solidFill>
                  <a:schemeClr val="tx1">
                    <a:lumMod val="65000"/>
                    <a:lumOff val="35000"/>
                  </a:schemeClr>
                </a:solidFill>
              </a:defRPr>
            </a:lvl2pPr>
            <a:lvl3pPr marL="816362" indent="0">
              <a:buNone/>
              <a:defRPr sz="600">
                <a:solidFill>
                  <a:schemeClr val="bg1"/>
                </a:solidFill>
              </a:defRPr>
            </a:lvl3pPr>
            <a:lvl4pPr marL="1224542" indent="0">
              <a:buNone/>
              <a:defRPr sz="600">
                <a:solidFill>
                  <a:schemeClr val="bg1"/>
                </a:solidFill>
              </a:defRPr>
            </a:lvl4pPr>
            <a:lvl5pPr marL="1632723" indent="0">
              <a:buNone/>
              <a:defRPr sz="600">
                <a:solidFill>
                  <a:schemeClr val="bg1"/>
                </a:solidFill>
              </a:defRPr>
            </a:lvl5pPr>
          </a:lstStyle>
          <a:p>
            <a:pPr lvl="0"/>
            <a:r>
              <a:rPr lang="en-US" dirty="0"/>
              <a:t>Click to edit Master text styles</a:t>
            </a:r>
          </a:p>
          <a:p>
            <a:pPr lvl="1"/>
            <a:endParaRPr lang="en-US" sz="1600" dirty="0"/>
          </a:p>
          <a:p>
            <a:pPr lvl="1"/>
            <a:endParaRPr lang="en-US" dirty="0"/>
          </a:p>
        </p:txBody>
      </p:sp>
      <p:sp>
        <p:nvSpPr>
          <p:cNvPr id="6" name="Slide Number Placeholder 5">
            <a:extLst>
              <a:ext uri="{FF2B5EF4-FFF2-40B4-BE49-F238E27FC236}">
                <a16:creationId xmlns:a16="http://schemas.microsoft.com/office/drawing/2014/main" id="{FA971F42-C16F-4CB1-8D40-734516E55BED}"/>
              </a:ext>
            </a:extLst>
          </p:cNvPr>
          <p:cNvSpPr>
            <a:spLocks noGrp="1"/>
          </p:cNvSpPr>
          <p:nvPr>
            <p:ph type="sldNum" sz="quarter" idx="20"/>
          </p:nvPr>
        </p:nvSpPr>
        <p:spPr/>
        <p:txBody>
          <a:bodyPr/>
          <a:lstStyle/>
          <a:p>
            <a:fld id="{2DE96EAB-BA9C-424E-B507-24E718D2C5A3}" type="slidenum">
              <a:rPr lang="en-US" smtClean="0"/>
              <a:pPr/>
              <a:t>‹#›</a:t>
            </a:fld>
            <a:endParaRPr lang="en-US" dirty="0"/>
          </a:p>
        </p:txBody>
      </p:sp>
      <p:grpSp>
        <p:nvGrpSpPr>
          <p:cNvPr id="16" name="Group 15">
            <a:extLst>
              <a:ext uri="{FF2B5EF4-FFF2-40B4-BE49-F238E27FC236}">
                <a16:creationId xmlns:a16="http://schemas.microsoft.com/office/drawing/2014/main" id="{352D8E15-41EE-4A0D-AC89-BF4BDD313664}"/>
              </a:ext>
            </a:extLst>
          </p:cNvPr>
          <p:cNvGrpSpPr/>
          <p:nvPr userDrawn="1"/>
        </p:nvGrpSpPr>
        <p:grpSpPr>
          <a:xfrm>
            <a:off x="134221" y="4666368"/>
            <a:ext cx="429982" cy="475633"/>
            <a:chOff x="134222" y="4667864"/>
            <a:chExt cx="476352" cy="475633"/>
          </a:xfrm>
        </p:grpSpPr>
        <p:sp>
          <p:nvSpPr>
            <p:cNvPr id="17" name="Arrow: Pentagon 1">
              <a:extLst>
                <a:ext uri="{FF2B5EF4-FFF2-40B4-BE49-F238E27FC236}">
                  <a16:creationId xmlns:a16="http://schemas.microsoft.com/office/drawing/2014/main" id="{EF622A3A-1D5B-4CE6-B47F-2FF5B905B08D}"/>
                </a:ext>
              </a:extLst>
            </p:cNvPr>
            <p:cNvSpPr/>
            <p:nvPr userDrawn="1"/>
          </p:nvSpPr>
          <p:spPr>
            <a:xfrm rot="16200000">
              <a:off x="134581" y="4667505"/>
              <a:ext cx="475633" cy="476352"/>
            </a:xfrm>
            <a:custGeom>
              <a:avLst/>
              <a:gdLst>
                <a:gd name="connsiteX0" fmla="*/ 0 w 1439333"/>
                <a:gd name="connsiteY0" fmla="*/ 0 h 855133"/>
                <a:gd name="connsiteX1" fmla="*/ 867831 w 1439333"/>
                <a:gd name="connsiteY1" fmla="*/ 0 h 855133"/>
                <a:gd name="connsiteX2" fmla="*/ 1439333 w 1439333"/>
                <a:gd name="connsiteY2" fmla="*/ 427567 h 855133"/>
                <a:gd name="connsiteX3" fmla="*/ 867831 w 1439333"/>
                <a:gd name="connsiteY3" fmla="*/ 855133 h 855133"/>
                <a:gd name="connsiteX4" fmla="*/ 0 w 1439333"/>
                <a:gd name="connsiteY4" fmla="*/ 855133 h 855133"/>
                <a:gd name="connsiteX5" fmla="*/ 0 w 1439333"/>
                <a:gd name="connsiteY5" fmla="*/ 0 h 855133"/>
                <a:gd name="connsiteX0" fmla="*/ 0 w 867831"/>
                <a:gd name="connsiteY0" fmla="*/ 0 h 855133"/>
                <a:gd name="connsiteX1" fmla="*/ 867831 w 867831"/>
                <a:gd name="connsiteY1" fmla="*/ 0 h 855133"/>
                <a:gd name="connsiteX2" fmla="*/ 457199 w 867831"/>
                <a:gd name="connsiteY2" fmla="*/ 419101 h 855133"/>
                <a:gd name="connsiteX3" fmla="*/ 867831 w 867831"/>
                <a:gd name="connsiteY3" fmla="*/ 855133 h 855133"/>
                <a:gd name="connsiteX4" fmla="*/ 0 w 867831"/>
                <a:gd name="connsiteY4" fmla="*/ 855133 h 855133"/>
                <a:gd name="connsiteX5" fmla="*/ 0 w 867831"/>
                <a:gd name="connsiteY5" fmla="*/ 0 h 855133"/>
                <a:gd name="connsiteX0" fmla="*/ 0 w 867831"/>
                <a:gd name="connsiteY0" fmla="*/ 0 h 855133"/>
                <a:gd name="connsiteX1" fmla="*/ 867831 w 867831"/>
                <a:gd name="connsiteY1" fmla="*/ 0 h 855133"/>
                <a:gd name="connsiteX2" fmla="*/ 601133 w 867831"/>
                <a:gd name="connsiteY2" fmla="*/ 419101 h 855133"/>
                <a:gd name="connsiteX3" fmla="*/ 867831 w 867831"/>
                <a:gd name="connsiteY3" fmla="*/ 855133 h 855133"/>
                <a:gd name="connsiteX4" fmla="*/ 0 w 867831"/>
                <a:gd name="connsiteY4" fmla="*/ 855133 h 855133"/>
                <a:gd name="connsiteX5" fmla="*/ 0 w 867831"/>
                <a:gd name="connsiteY5" fmla="*/ 0 h 855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31" h="855133">
                  <a:moveTo>
                    <a:pt x="0" y="0"/>
                  </a:moveTo>
                  <a:lnTo>
                    <a:pt x="867831" y="0"/>
                  </a:lnTo>
                  <a:lnTo>
                    <a:pt x="601133" y="419101"/>
                  </a:lnTo>
                  <a:lnTo>
                    <a:pt x="867831" y="855133"/>
                  </a:lnTo>
                  <a:lnTo>
                    <a:pt x="0" y="855133"/>
                  </a:lnTo>
                  <a:lnTo>
                    <a:pt x="0" y="0"/>
                  </a:lnTo>
                  <a:close/>
                </a:path>
              </a:pathLst>
            </a:custGeom>
            <a:solidFill>
              <a:srgbClr val="9B2C4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ZA"/>
            </a:p>
          </p:txBody>
        </p:sp>
        <p:pic>
          <p:nvPicPr>
            <p:cNvPr id="18" name="Picture 17">
              <a:extLst>
                <a:ext uri="{FF2B5EF4-FFF2-40B4-BE49-F238E27FC236}">
                  <a16:creationId xmlns:a16="http://schemas.microsoft.com/office/drawing/2014/main" id="{24C1D74F-6F01-4131-8A00-5523C4E1026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34222" y="4830239"/>
              <a:ext cx="476352" cy="265404"/>
            </a:xfrm>
            <a:prstGeom prst="rect">
              <a:avLst/>
            </a:prstGeom>
          </p:spPr>
        </p:pic>
      </p:grpSp>
    </p:spTree>
    <p:extLst>
      <p:ext uri="{BB962C8B-B14F-4D97-AF65-F5344CB8AC3E}">
        <p14:creationId xmlns:p14="http://schemas.microsoft.com/office/powerpoint/2010/main" val="1670251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205979"/>
            <a:ext cx="6172200" cy="857250"/>
          </a:xfrm>
          <a:prstGeom prst="rect">
            <a:avLst/>
          </a:prstGeom>
        </p:spPr>
        <p:txBody>
          <a:bodyPr vert="horz" lIns="81636" tIns="40818" rIns="81636" bIns="40818"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42900" y="1200151"/>
            <a:ext cx="6172200" cy="3394472"/>
          </a:xfrm>
          <a:prstGeom prst="rect">
            <a:avLst/>
          </a:prstGeom>
        </p:spPr>
        <p:txBody>
          <a:bodyPr vert="horz" lIns="81636" tIns="40818" rIns="81636" bIns="408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4914900" y="4767263"/>
            <a:ext cx="1600200" cy="273844"/>
          </a:xfrm>
          <a:prstGeom prst="rect">
            <a:avLst/>
          </a:prstGeom>
        </p:spPr>
        <p:txBody>
          <a:bodyPr vert="horz" lIns="81636" tIns="40818" rIns="81636" bIns="40818" rtlCol="0" anchor="ctr"/>
          <a:lstStyle>
            <a:lvl1pPr algn="r">
              <a:defRPr sz="600">
                <a:solidFill>
                  <a:schemeClr val="tx1">
                    <a:tint val="75000"/>
                  </a:schemeClr>
                </a:solidFill>
                <a:latin typeface="Arial"/>
                <a:cs typeface="Arial"/>
              </a:defRPr>
            </a:lvl1pPr>
          </a:lstStyle>
          <a:p>
            <a:fld id="{2DE96EAB-BA9C-424E-B507-24E718D2C5A3}" type="slidenum">
              <a:rPr lang="en-US" smtClean="0"/>
              <a:pPr/>
              <a:t>‹#›</a:t>
            </a:fld>
            <a:endParaRPr lang="en-US" dirty="0"/>
          </a:p>
        </p:txBody>
      </p:sp>
    </p:spTree>
    <p:extLst>
      <p:ext uri="{BB962C8B-B14F-4D97-AF65-F5344CB8AC3E}">
        <p14:creationId xmlns:p14="http://schemas.microsoft.com/office/powerpoint/2010/main" val="180520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6" r:id="rId3"/>
    <p:sldLayoutId id="2147483660" r:id="rId4"/>
    <p:sldLayoutId id="2147483670" r:id="rId5"/>
    <p:sldLayoutId id="2147483672" r:id="rId6"/>
    <p:sldLayoutId id="2147483662" r:id="rId7"/>
    <p:sldLayoutId id="2147483671" r:id="rId8"/>
    <p:sldLayoutId id="2147483673" r:id="rId9"/>
    <p:sldLayoutId id="2147483667" r:id="rId10"/>
    <p:sldLayoutId id="2147483675" r:id="rId11"/>
    <p:sldLayoutId id="2147483676" r:id="rId12"/>
    <p:sldLayoutId id="2147483680" r:id="rId13"/>
    <p:sldLayoutId id="2147483668" r:id="rId14"/>
    <p:sldLayoutId id="2147483669" r:id="rId15"/>
    <p:sldLayoutId id="2147483664" r:id="rId16"/>
    <p:sldLayoutId id="2147483679" r:id="rId17"/>
    <p:sldLayoutId id="2147483678" r:id="rId18"/>
    <p:sldLayoutId id="2147483677" r:id="rId19"/>
    <p:sldLayoutId id="2147483674" r:id="rId20"/>
  </p:sldLayoutIdLst>
  <p:hf sldNum="0" hdr="0"/>
  <p:txStyles>
    <p:titleStyle>
      <a:lvl1pPr algn="ctr" defTabSz="408181" rtl="0" eaLnBrk="1" latinLnBrk="0" hangingPunct="1">
        <a:spcBef>
          <a:spcPct val="0"/>
        </a:spcBef>
        <a:buNone/>
        <a:defRPr sz="3900" kern="1200">
          <a:solidFill>
            <a:schemeClr val="tx1"/>
          </a:solidFill>
          <a:latin typeface="+mj-lt"/>
          <a:ea typeface="+mj-ea"/>
          <a:cs typeface="+mj-cs"/>
        </a:defRPr>
      </a:lvl1pPr>
    </p:titleStyle>
    <p:bodyStyle>
      <a:lvl1pPr marL="0" indent="0" algn="l" defTabSz="408181" rtl="0" eaLnBrk="1" latinLnBrk="0" hangingPunct="1">
        <a:spcBef>
          <a:spcPct val="20000"/>
        </a:spcBef>
        <a:buFont typeface="Arial"/>
        <a:buNone/>
        <a:defRPr sz="2800" kern="1200">
          <a:solidFill>
            <a:schemeClr val="bg1"/>
          </a:solidFill>
          <a:latin typeface="+mn-lt"/>
          <a:ea typeface="+mn-ea"/>
          <a:cs typeface="+mn-cs"/>
        </a:defRPr>
      </a:lvl1pPr>
      <a:lvl2pPr marL="663293" indent="-255113" algn="l" defTabSz="408181" rtl="0" eaLnBrk="1" latinLnBrk="0" hangingPunct="1">
        <a:spcBef>
          <a:spcPct val="20000"/>
        </a:spcBef>
        <a:buFont typeface="Arial"/>
        <a:buChar char="–"/>
        <a:defRPr sz="2500" kern="1200">
          <a:solidFill>
            <a:schemeClr val="tx1"/>
          </a:solidFill>
          <a:latin typeface="+mn-lt"/>
          <a:ea typeface="+mn-ea"/>
          <a:cs typeface="+mn-cs"/>
        </a:defRPr>
      </a:lvl2pPr>
      <a:lvl3pPr marL="1020452" indent="-204090" algn="l" defTabSz="408181" rtl="0" eaLnBrk="1" latinLnBrk="0" hangingPunct="1">
        <a:spcBef>
          <a:spcPct val="20000"/>
        </a:spcBef>
        <a:buFont typeface="Arial"/>
        <a:buChar char="•"/>
        <a:defRPr sz="2100" kern="1200">
          <a:solidFill>
            <a:schemeClr val="tx1"/>
          </a:solidFill>
          <a:latin typeface="+mn-lt"/>
          <a:ea typeface="+mn-ea"/>
          <a:cs typeface="+mn-cs"/>
        </a:defRPr>
      </a:lvl3pPr>
      <a:lvl4pPr marL="1428632" indent="-204090" algn="l" defTabSz="408181" rtl="0" eaLnBrk="1" latinLnBrk="0" hangingPunct="1">
        <a:spcBef>
          <a:spcPct val="20000"/>
        </a:spcBef>
        <a:buFont typeface="Arial"/>
        <a:buChar char="–"/>
        <a:defRPr sz="1800" kern="1200">
          <a:solidFill>
            <a:schemeClr val="tx1"/>
          </a:solidFill>
          <a:latin typeface="+mn-lt"/>
          <a:ea typeface="+mn-ea"/>
          <a:cs typeface="+mn-cs"/>
        </a:defRPr>
      </a:lvl4pPr>
      <a:lvl5pPr marL="1836813" indent="-204090" algn="l" defTabSz="408181" rtl="0" eaLnBrk="1" latinLnBrk="0" hangingPunct="1">
        <a:spcBef>
          <a:spcPct val="20000"/>
        </a:spcBef>
        <a:buFont typeface="Arial"/>
        <a:buChar char="»"/>
        <a:defRPr sz="1800" kern="1200">
          <a:solidFill>
            <a:schemeClr val="tx1"/>
          </a:solidFill>
          <a:latin typeface="+mn-lt"/>
          <a:ea typeface="+mn-ea"/>
          <a:cs typeface="+mn-cs"/>
        </a:defRPr>
      </a:lvl5pPr>
      <a:lvl6pPr marL="2244993" indent="-204090" algn="l" defTabSz="408181" rtl="0" eaLnBrk="1" latinLnBrk="0" hangingPunct="1">
        <a:spcBef>
          <a:spcPct val="20000"/>
        </a:spcBef>
        <a:buFont typeface="Arial"/>
        <a:buChar char="•"/>
        <a:defRPr sz="1800" kern="1200">
          <a:solidFill>
            <a:schemeClr val="tx1"/>
          </a:solidFill>
          <a:latin typeface="+mn-lt"/>
          <a:ea typeface="+mn-ea"/>
          <a:cs typeface="+mn-cs"/>
        </a:defRPr>
      </a:lvl6pPr>
      <a:lvl7pPr marL="2653174" indent="-204090" algn="l" defTabSz="408181" rtl="0" eaLnBrk="1" latinLnBrk="0" hangingPunct="1">
        <a:spcBef>
          <a:spcPct val="20000"/>
        </a:spcBef>
        <a:buFont typeface="Arial"/>
        <a:buChar char="•"/>
        <a:defRPr sz="1800" kern="1200">
          <a:solidFill>
            <a:schemeClr val="tx1"/>
          </a:solidFill>
          <a:latin typeface="+mn-lt"/>
          <a:ea typeface="+mn-ea"/>
          <a:cs typeface="+mn-cs"/>
        </a:defRPr>
      </a:lvl7pPr>
      <a:lvl8pPr marL="3061355" indent="-204090" algn="l" defTabSz="408181" rtl="0" eaLnBrk="1" latinLnBrk="0" hangingPunct="1">
        <a:spcBef>
          <a:spcPct val="20000"/>
        </a:spcBef>
        <a:buFont typeface="Arial"/>
        <a:buChar char="•"/>
        <a:defRPr sz="1800" kern="1200">
          <a:solidFill>
            <a:schemeClr val="tx1"/>
          </a:solidFill>
          <a:latin typeface="+mn-lt"/>
          <a:ea typeface="+mn-ea"/>
          <a:cs typeface="+mn-cs"/>
        </a:defRPr>
      </a:lvl8pPr>
      <a:lvl9pPr marL="3469535" indent="-204090" algn="l" defTabSz="408181" rtl="0" eaLnBrk="1" latinLnBrk="0" hangingPunct="1">
        <a:spcBef>
          <a:spcPct val="20000"/>
        </a:spcBef>
        <a:buFont typeface="Arial"/>
        <a:buChar char="•"/>
        <a:defRPr sz="1800" kern="1200">
          <a:solidFill>
            <a:schemeClr val="tx1"/>
          </a:solidFill>
          <a:latin typeface="+mn-lt"/>
          <a:ea typeface="+mn-ea"/>
          <a:cs typeface="+mn-cs"/>
        </a:defRPr>
      </a:lvl9pPr>
    </p:bodyStyle>
    <p:otherStyle>
      <a:defPPr>
        <a:defRPr lang="en-US"/>
      </a:defPPr>
      <a:lvl1pPr marL="0" algn="l" defTabSz="408181" rtl="0" eaLnBrk="1" latinLnBrk="0" hangingPunct="1">
        <a:defRPr sz="1600" kern="1200">
          <a:solidFill>
            <a:schemeClr val="tx1"/>
          </a:solidFill>
          <a:latin typeface="+mn-lt"/>
          <a:ea typeface="+mn-ea"/>
          <a:cs typeface="+mn-cs"/>
        </a:defRPr>
      </a:lvl1pPr>
      <a:lvl2pPr marL="408181" algn="l" defTabSz="408181" rtl="0" eaLnBrk="1" latinLnBrk="0" hangingPunct="1">
        <a:defRPr sz="1600" kern="1200">
          <a:solidFill>
            <a:schemeClr val="tx1"/>
          </a:solidFill>
          <a:latin typeface="+mn-lt"/>
          <a:ea typeface="+mn-ea"/>
          <a:cs typeface="+mn-cs"/>
        </a:defRPr>
      </a:lvl2pPr>
      <a:lvl3pPr marL="816361" algn="l" defTabSz="408181" rtl="0" eaLnBrk="1" latinLnBrk="0" hangingPunct="1">
        <a:defRPr sz="1600" kern="1200">
          <a:solidFill>
            <a:schemeClr val="tx1"/>
          </a:solidFill>
          <a:latin typeface="+mn-lt"/>
          <a:ea typeface="+mn-ea"/>
          <a:cs typeface="+mn-cs"/>
        </a:defRPr>
      </a:lvl3pPr>
      <a:lvl4pPr marL="1224542" algn="l" defTabSz="408181" rtl="0" eaLnBrk="1" latinLnBrk="0" hangingPunct="1">
        <a:defRPr sz="1600" kern="1200">
          <a:solidFill>
            <a:schemeClr val="tx1"/>
          </a:solidFill>
          <a:latin typeface="+mn-lt"/>
          <a:ea typeface="+mn-ea"/>
          <a:cs typeface="+mn-cs"/>
        </a:defRPr>
      </a:lvl4pPr>
      <a:lvl5pPr marL="1632722" algn="l" defTabSz="408181" rtl="0" eaLnBrk="1" latinLnBrk="0" hangingPunct="1">
        <a:defRPr sz="1600" kern="1200">
          <a:solidFill>
            <a:schemeClr val="tx1"/>
          </a:solidFill>
          <a:latin typeface="+mn-lt"/>
          <a:ea typeface="+mn-ea"/>
          <a:cs typeface="+mn-cs"/>
        </a:defRPr>
      </a:lvl5pPr>
      <a:lvl6pPr marL="2040903" algn="l" defTabSz="408181" rtl="0" eaLnBrk="1" latinLnBrk="0" hangingPunct="1">
        <a:defRPr sz="1600" kern="1200">
          <a:solidFill>
            <a:schemeClr val="tx1"/>
          </a:solidFill>
          <a:latin typeface="+mn-lt"/>
          <a:ea typeface="+mn-ea"/>
          <a:cs typeface="+mn-cs"/>
        </a:defRPr>
      </a:lvl6pPr>
      <a:lvl7pPr marL="2449084" algn="l" defTabSz="408181" rtl="0" eaLnBrk="1" latinLnBrk="0" hangingPunct="1">
        <a:defRPr sz="1600" kern="1200">
          <a:solidFill>
            <a:schemeClr val="tx1"/>
          </a:solidFill>
          <a:latin typeface="+mn-lt"/>
          <a:ea typeface="+mn-ea"/>
          <a:cs typeface="+mn-cs"/>
        </a:defRPr>
      </a:lvl7pPr>
      <a:lvl8pPr marL="2857264" algn="l" defTabSz="408181" rtl="0" eaLnBrk="1" latinLnBrk="0" hangingPunct="1">
        <a:defRPr sz="1600" kern="1200">
          <a:solidFill>
            <a:schemeClr val="tx1"/>
          </a:solidFill>
          <a:latin typeface="+mn-lt"/>
          <a:ea typeface="+mn-ea"/>
          <a:cs typeface="+mn-cs"/>
        </a:defRPr>
      </a:lvl8pPr>
      <a:lvl9pPr marL="3265445" algn="l" defTabSz="408181"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E210A818-8A41-4666-87BE-50F216D0C395}"/>
              </a:ext>
            </a:extLst>
          </p:cNvPr>
          <p:cNvSpPr>
            <a:spLocks noGrp="1"/>
          </p:cNvSpPr>
          <p:nvPr>
            <p:ph type="ctrTitle"/>
          </p:nvPr>
        </p:nvSpPr>
        <p:spPr>
          <a:xfrm>
            <a:off x="0" y="1652574"/>
            <a:ext cx="3683129" cy="1556619"/>
          </a:xfrm>
        </p:spPr>
        <p:txBody>
          <a:bodyPr/>
          <a:lstStyle/>
          <a:p>
            <a:pPr>
              <a:lnSpc>
                <a:spcPct val="150000"/>
              </a:lnSpc>
            </a:pPr>
            <a:r>
              <a:rPr lang="en-ZA" sz="2000" dirty="0" smtClean="0"/>
              <a:t>Principles of Good Governance – Production Sharing Agreements</a:t>
            </a:r>
            <a:br>
              <a:rPr lang="en-ZA" sz="2000" dirty="0" smtClean="0"/>
            </a:br>
            <a:r>
              <a:rPr lang="en-ZA" sz="2000" dirty="0"/>
              <a:t/>
            </a:r>
            <a:br>
              <a:rPr lang="en-ZA" sz="2000" dirty="0"/>
            </a:br>
            <a:r>
              <a:rPr lang="en-ZA" sz="1200" i="1" dirty="0" smtClean="0"/>
              <a:t>By </a:t>
            </a:r>
            <a:r>
              <a:rPr lang="en-ZA" sz="1200" i="1" smtClean="0"/>
              <a:t>Trygve Christiansen</a:t>
            </a:r>
            <a:endParaRPr lang="en-ZA"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9697" y="3367454"/>
            <a:ext cx="1169987"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562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2. </a:t>
            </a:r>
            <a:r>
              <a:rPr lang="nb-NO" dirty="0" err="1" smtClean="0"/>
              <a:t>Government</a:t>
            </a:r>
            <a:r>
              <a:rPr lang="nb-NO" dirty="0" smtClean="0"/>
              <a:t> </a:t>
            </a:r>
            <a:r>
              <a:rPr lang="nb-NO" dirty="0" err="1"/>
              <a:t>activities</a:t>
            </a:r>
            <a:r>
              <a:rPr lang="nb-NO" dirty="0"/>
              <a:t>/</a:t>
            </a:r>
            <a:r>
              <a:rPr lang="nb-NO" dirty="0" err="1"/>
              <a:t>decisions</a:t>
            </a:r>
            <a:r>
              <a:rPr lang="nb-NO" dirty="0"/>
              <a:t> to </a:t>
            </a:r>
            <a:r>
              <a:rPr lang="nb-NO" dirty="0" err="1"/>
              <a:t>explore</a:t>
            </a:r>
            <a:r>
              <a:rPr lang="nb-NO" dirty="0"/>
              <a:t> and </a:t>
            </a:r>
            <a:r>
              <a:rPr lang="nb-NO" dirty="0" err="1"/>
              <a:t>extract</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a:xfrm>
            <a:off x="0" y="1528450"/>
            <a:ext cx="3271487" cy="3059211"/>
          </a:xfrm>
        </p:spPr>
        <p:txBody>
          <a:bodyPr>
            <a:normAutofit fontScale="92500" lnSpcReduction="20000"/>
          </a:bodyPr>
          <a:lstStyle/>
          <a:p>
            <a:r>
              <a:rPr lang="en-US" dirty="0"/>
              <a:t>• Clarity of goals, roles and responsibility;</a:t>
            </a:r>
            <a:br>
              <a:rPr lang="en-US" dirty="0"/>
            </a:br>
            <a:r>
              <a:rPr lang="en-US" b="1" dirty="0"/>
              <a:t>• Sustainable development for the benefit of current and future generations;</a:t>
            </a:r>
            <a:r>
              <a:rPr lang="en-US" dirty="0"/>
              <a:t/>
            </a:r>
            <a:br>
              <a:rPr lang="en-US" dirty="0"/>
            </a:br>
            <a:r>
              <a:rPr lang="en-US" dirty="0"/>
              <a:t>• Enablement to carry out the role assigned;</a:t>
            </a:r>
            <a:br>
              <a:rPr lang="en-US" dirty="0"/>
            </a:br>
            <a:r>
              <a:rPr lang="en-US" b="1" dirty="0"/>
              <a:t>• Accountability of decision-making and performance;</a:t>
            </a:r>
            <a:r>
              <a:rPr lang="en-US" dirty="0"/>
              <a:t/>
            </a:r>
            <a:br>
              <a:rPr lang="en-US" dirty="0"/>
            </a:br>
            <a:r>
              <a:rPr lang="en-US" dirty="0"/>
              <a:t>• Transparency and accuracy of information.</a:t>
            </a:r>
            <a:endParaRPr lang="nb-NO" dirty="0"/>
          </a:p>
        </p:txBody>
      </p:sp>
      <p:sp>
        <p:nvSpPr>
          <p:cNvPr id="5" name="Plassholder for bilde 4"/>
          <p:cNvSpPr>
            <a:spLocks noGrp="1"/>
          </p:cNvSpPr>
          <p:nvPr>
            <p:ph type="pic" sz="quarter" idx="14"/>
          </p:nvPr>
        </p:nvSpPr>
        <p:spPr/>
      </p:sp>
      <p:pic>
        <p:nvPicPr>
          <p:cNvPr id="6" name="Bild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24915" y="1484097"/>
            <a:ext cx="3757189" cy="31479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0397" y="4669562"/>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8628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3. </a:t>
            </a:r>
            <a:r>
              <a:rPr lang="nb-NO" dirty="0" err="1"/>
              <a:t>Award</a:t>
            </a:r>
            <a:r>
              <a:rPr lang="nb-NO" dirty="0"/>
              <a:t> </a:t>
            </a:r>
            <a:r>
              <a:rPr lang="nb-NO" dirty="0" err="1"/>
              <a:t>of</a:t>
            </a:r>
            <a:r>
              <a:rPr lang="nb-NO" dirty="0"/>
              <a:t> </a:t>
            </a:r>
            <a:r>
              <a:rPr lang="nb-NO" dirty="0" err="1"/>
              <a:t>Contracts</a:t>
            </a:r>
            <a:r>
              <a:rPr lang="nb-NO" dirty="0"/>
              <a:t> and Licenses</a:t>
            </a:r>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a:xfrm>
            <a:off x="1" y="1443733"/>
            <a:ext cx="3777740" cy="3143928"/>
          </a:xfrm>
        </p:spPr>
        <p:txBody>
          <a:bodyPr>
            <a:normAutofit fontScale="92500" lnSpcReduction="20000"/>
          </a:bodyPr>
          <a:lstStyle/>
          <a:p>
            <a:r>
              <a:rPr lang="en-US" dirty="0"/>
              <a:t>• Clarity of goals, roles and responsibility;</a:t>
            </a:r>
            <a:br>
              <a:rPr lang="en-US" dirty="0"/>
            </a:br>
            <a:r>
              <a:rPr lang="en-US" dirty="0"/>
              <a:t>• Sustainable development for the benefit of current and future generations;</a:t>
            </a:r>
            <a:br>
              <a:rPr lang="en-US" dirty="0"/>
            </a:br>
            <a:r>
              <a:rPr lang="en-US" dirty="0"/>
              <a:t>• Enablement to carry out the role assigned;</a:t>
            </a:r>
            <a:br>
              <a:rPr lang="en-US" dirty="0"/>
            </a:br>
            <a:r>
              <a:rPr lang="en-US" b="1" dirty="0"/>
              <a:t>• Accountability of decision-making and performance;</a:t>
            </a:r>
            <a:r>
              <a:rPr lang="en-US" dirty="0"/>
              <a:t/>
            </a:r>
            <a:br>
              <a:rPr lang="en-US" dirty="0"/>
            </a:br>
            <a:r>
              <a:rPr lang="en-US" dirty="0"/>
              <a:t>• Transparency and accuracy of information.</a:t>
            </a:r>
            <a:endParaRPr lang="nb-NO" dirty="0"/>
          </a:p>
          <a:p>
            <a:endParaRPr lang="nb-NO" dirty="0"/>
          </a:p>
        </p:txBody>
      </p:sp>
      <p:sp>
        <p:nvSpPr>
          <p:cNvPr id="5" name="Plassholder for bilde 4"/>
          <p:cNvSpPr>
            <a:spLocks noGrp="1"/>
          </p:cNvSpPr>
          <p:nvPr>
            <p:ph type="pic" sz="quarter" idx="14"/>
          </p:nvPr>
        </p:nvSpPr>
        <p:spPr/>
      </p:sp>
      <p:pic>
        <p:nvPicPr>
          <p:cNvPr id="6" name="Plassholder for innhold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30868" y="931478"/>
            <a:ext cx="3027132" cy="22522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2590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4. </a:t>
            </a:r>
            <a:r>
              <a:rPr lang="nb-NO" dirty="0" err="1"/>
              <a:t>Monitoring</a:t>
            </a:r>
            <a:r>
              <a:rPr lang="nb-NO" dirty="0"/>
              <a:t> </a:t>
            </a:r>
            <a:r>
              <a:rPr lang="nb-NO" dirty="0" err="1"/>
              <a:t>of</a:t>
            </a:r>
            <a:r>
              <a:rPr lang="nb-NO" dirty="0"/>
              <a:t> Operations</a:t>
            </a:r>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r>
              <a:rPr lang="nb-NO" dirty="0" smtClean="0"/>
              <a:t>Relevant </a:t>
            </a:r>
            <a:r>
              <a:rPr lang="nb-NO" dirty="0" err="1" smtClean="0"/>
              <a:t>sections</a:t>
            </a:r>
            <a:endParaRPr lang="nb-NO" dirty="0" smtClean="0"/>
          </a:p>
          <a:p>
            <a:r>
              <a:rPr lang="nb-NO" dirty="0" err="1" smtClean="0"/>
              <a:t>of</a:t>
            </a:r>
            <a:r>
              <a:rPr lang="nb-NO" dirty="0" smtClean="0"/>
              <a:t> </a:t>
            </a:r>
            <a:r>
              <a:rPr lang="nb-NO" dirty="0" err="1" smtClean="0"/>
              <a:t>the</a:t>
            </a:r>
            <a:r>
              <a:rPr lang="nb-NO" dirty="0" smtClean="0"/>
              <a:t> PSA</a:t>
            </a:r>
            <a:endParaRPr lang="nb-NO" dirty="0"/>
          </a:p>
        </p:txBody>
      </p:sp>
      <p:sp>
        <p:nvSpPr>
          <p:cNvPr id="5" name="Plassholder for bilde 4"/>
          <p:cNvSpPr>
            <a:spLocks noGrp="1"/>
          </p:cNvSpPr>
          <p:nvPr>
            <p:ph type="pic" sz="quarter" idx="14"/>
          </p:nvPr>
        </p:nvSpPr>
        <p:spPr/>
      </p:sp>
      <p:pic>
        <p:nvPicPr>
          <p:cNvPr id="7" name="Bilde 6"/>
          <p:cNvPicPr>
            <a:picLocks noChangeAspect="1"/>
          </p:cNvPicPr>
          <p:nvPr/>
        </p:nvPicPr>
        <p:blipFill>
          <a:blip r:embed="rId2"/>
          <a:stretch>
            <a:fillRect/>
          </a:stretch>
        </p:blipFill>
        <p:spPr>
          <a:xfrm>
            <a:off x="2322716" y="868995"/>
            <a:ext cx="4358459" cy="4293403"/>
          </a:xfrm>
          <a:prstGeom prst="rect">
            <a:avLst/>
          </a:prstGeom>
          <a:ln>
            <a:solidFill>
              <a:srgbClr val="FF0000"/>
            </a:solidFill>
          </a:ln>
        </p:spPr>
      </p:pic>
      <p:sp>
        <p:nvSpPr>
          <p:cNvPr id="8" name="Venstre klammeparentes 7"/>
          <p:cNvSpPr/>
          <p:nvPr/>
        </p:nvSpPr>
        <p:spPr>
          <a:xfrm>
            <a:off x="2422826" y="1374937"/>
            <a:ext cx="186885" cy="47388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b-NO"/>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4330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4. </a:t>
            </a:r>
            <a:r>
              <a:rPr lang="nb-NO" dirty="0" err="1" smtClean="0"/>
              <a:t>Monitoring</a:t>
            </a:r>
            <a:r>
              <a:rPr lang="nb-NO" dirty="0" smtClean="0"/>
              <a:t> </a:t>
            </a:r>
            <a:r>
              <a:rPr lang="nb-NO" dirty="0" err="1" smtClean="0"/>
              <a:t>of</a:t>
            </a:r>
            <a:r>
              <a:rPr lang="nb-NO" dirty="0" smtClean="0"/>
              <a:t> </a:t>
            </a:r>
            <a:r>
              <a:rPr lang="nb-NO" dirty="0" err="1" smtClean="0"/>
              <a:t>operations</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a:xfrm>
            <a:off x="343258" y="1443733"/>
            <a:ext cx="3441158" cy="3143928"/>
          </a:xfrm>
        </p:spPr>
        <p:txBody>
          <a:bodyPr>
            <a:normAutofit fontScale="92500" lnSpcReduction="20000"/>
          </a:bodyPr>
          <a:lstStyle/>
          <a:p>
            <a:r>
              <a:rPr lang="en-US" b="1" dirty="0"/>
              <a:t>• Clarity of goals, roles and responsibility;</a:t>
            </a:r>
            <a:r>
              <a:rPr lang="en-US" dirty="0"/>
              <a:t/>
            </a:r>
            <a:br>
              <a:rPr lang="en-US" dirty="0"/>
            </a:br>
            <a:r>
              <a:rPr lang="en-US" dirty="0"/>
              <a:t>• Sustainable development for the benefit of current and future generations;</a:t>
            </a:r>
            <a:br>
              <a:rPr lang="en-US" dirty="0"/>
            </a:br>
            <a:r>
              <a:rPr lang="en-US" b="1" dirty="0"/>
              <a:t>• Enablement to carry out the role assigned;</a:t>
            </a:r>
            <a:r>
              <a:rPr lang="en-US" dirty="0"/>
              <a:t/>
            </a:r>
            <a:br>
              <a:rPr lang="en-US" dirty="0"/>
            </a:br>
            <a:r>
              <a:rPr lang="en-US" dirty="0"/>
              <a:t>• Accountability of decision-making and performance;</a:t>
            </a:r>
            <a:br>
              <a:rPr lang="en-US" dirty="0"/>
            </a:br>
            <a:r>
              <a:rPr lang="en-US" dirty="0"/>
              <a:t>• Transparency and accuracy of information.</a:t>
            </a:r>
            <a:endParaRPr lang="nb-NO" dirty="0"/>
          </a:p>
          <a:p>
            <a:endParaRPr lang="nb-NO" dirty="0"/>
          </a:p>
        </p:txBody>
      </p:sp>
      <p:sp>
        <p:nvSpPr>
          <p:cNvPr id="5" name="Plassholder for bilde 4"/>
          <p:cNvSpPr>
            <a:spLocks noGrp="1"/>
          </p:cNvSpPr>
          <p:nvPr>
            <p:ph type="pic" sz="quarter" idx="14"/>
          </p:nvPr>
        </p:nvSpPr>
        <p:spPr/>
      </p:sp>
      <p:pic>
        <p:nvPicPr>
          <p:cNvPr id="6" name="Picture 4" descr="C:\Users\thc\Documents\Jobb\AFROSAI-E\Technical Update 2012\Oil and Gas\Oil rig worke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1019" y="1252646"/>
            <a:ext cx="3126981" cy="2296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605049"/>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1514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5. Collection </a:t>
            </a:r>
            <a:r>
              <a:rPr lang="nb-NO" dirty="0" err="1" smtClean="0"/>
              <a:t>of</a:t>
            </a:r>
            <a:r>
              <a:rPr lang="nb-NO" dirty="0" smtClean="0"/>
              <a:t> Revenue</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r>
              <a:rPr lang="nb-NO" dirty="0" smtClean="0"/>
              <a:t>Relevant </a:t>
            </a:r>
            <a:r>
              <a:rPr lang="nb-NO" dirty="0" err="1" smtClean="0"/>
              <a:t>sections</a:t>
            </a:r>
            <a:r>
              <a:rPr lang="nb-NO" dirty="0" smtClean="0"/>
              <a:t> </a:t>
            </a:r>
            <a:r>
              <a:rPr lang="nb-NO" dirty="0" err="1" smtClean="0"/>
              <a:t>of</a:t>
            </a:r>
            <a:r>
              <a:rPr lang="nb-NO" dirty="0" smtClean="0"/>
              <a:t> </a:t>
            </a:r>
          </a:p>
          <a:p>
            <a:r>
              <a:rPr lang="nb-NO" dirty="0" smtClean="0"/>
              <a:t>The PSA</a:t>
            </a:r>
            <a:endParaRPr lang="nb-NO" dirty="0"/>
          </a:p>
        </p:txBody>
      </p:sp>
      <p:sp>
        <p:nvSpPr>
          <p:cNvPr id="5" name="Plassholder for bilde 4"/>
          <p:cNvSpPr>
            <a:spLocks noGrp="1"/>
          </p:cNvSpPr>
          <p:nvPr>
            <p:ph type="pic" sz="quarter" idx="14"/>
          </p:nvPr>
        </p:nvSpPr>
        <p:spPr/>
      </p:sp>
      <p:pic>
        <p:nvPicPr>
          <p:cNvPr id="6" name="Bilde 5"/>
          <p:cNvPicPr>
            <a:picLocks noChangeAspect="1"/>
          </p:cNvPicPr>
          <p:nvPr/>
        </p:nvPicPr>
        <p:blipFill>
          <a:blip r:embed="rId2"/>
          <a:stretch>
            <a:fillRect/>
          </a:stretch>
        </p:blipFill>
        <p:spPr>
          <a:xfrm>
            <a:off x="2422601" y="759643"/>
            <a:ext cx="4358459" cy="4512107"/>
          </a:xfrm>
          <a:prstGeom prst="rect">
            <a:avLst/>
          </a:prstGeom>
          <a:ln>
            <a:solidFill>
              <a:srgbClr val="FF0000"/>
            </a:solidFill>
          </a:ln>
        </p:spPr>
      </p:pic>
      <p:sp>
        <p:nvSpPr>
          <p:cNvPr id="7" name="Venstre klammeparentes 6"/>
          <p:cNvSpPr/>
          <p:nvPr/>
        </p:nvSpPr>
        <p:spPr>
          <a:xfrm>
            <a:off x="2499541" y="1669166"/>
            <a:ext cx="290380" cy="141443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b-NO"/>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9204" y="4692736"/>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8510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5. Collection </a:t>
            </a:r>
            <a:r>
              <a:rPr lang="nb-NO" dirty="0" err="1" smtClean="0"/>
              <a:t>of</a:t>
            </a:r>
            <a:r>
              <a:rPr lang="nb-NO" dirty="0" smtClean="0"/>
              <a:t> </a:t>
            </a:r>
            <a:r>
              <a:rPr lang="nb-NO" dirty="0" err="1" smtClean="0"/>
              <a:t>revenue</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a:xfrm>
            <a:off x="69604" y="1443733"/>
            <a:ext cx="4158689" cy="3143928"/>
          </a:xfrm>
        </p:spPr>
        <p:txBody>
          <a:bodyPr/>
          <a:lstStyle/>
          <a:p>
            <a:r>
              <a:rPr lang="en-US" b="1" dirty="0"/>
              <a:t>• Clarity of goals, roles and </a:t>
            </a:r>
            <a:r>
              <a:rPr lang="en-US" b="1" dirty="0" smtClean="0"/>
              <a:t>responsibility</a:t>
            </a:r>
            <a:r>
              <a:rPr lang="en-US" dirty="0"/>
              <a:t/>
            </a:r>
            <a:br>
              <a:rPr lang="en-US" dirty="0"/>
            </a:br>
            <a:r>
              <a:rPr lang="en-US" dirty="0"/>
              <a:t>• Sustainable development for the benefit of current and future generations;</a:t>
            </a:r>
            <a:br>
              <a:rPr lang="en-US" dirty="0"/>
            </a:br>
            <a:r>
              <a:rPr lang="en-US" b="1" dirty="0"/>
              <a:t>• Enablement to carry out the role assigned;</a:t>
            </a:r>
            <a:r>
              <a:rPr lang="en-US" dirty="0"/>
              <a:t/>
            </a:r>
            <a:br>
              <a:rPr lang="en-US" dirty="0"/>
            </a:br>
            <a:r>
              <a:rPr lang="en-US" dirty="0"/>
              <a:t>• Accountability of decision-making and performance;</a:t>
            </a:r>
            <a:br>
              <a:rPr lang="en-US" dirty="0"/>
            </a:br>
            <a:r>
              <a:rPr lang="en-US" b="1" dirty="0"/>
              <a:t>• Transparency and accuracy of information.</a:t>
            </a:r>
            <a:endParaRPr lang="nb-NO" b="1" dirty="0"/>
          </a:p>
          <a:p>
            <a:endParaRPr lang="nb-NO" dirty="0"/>
          </a:p>
        </p:txBody>
      </p:sp>
      <p:sp>
        <p:nvSpPr>
          <p:cNvPr id="5" name="Plassholder for bilde 4"/>
          <p:cNvSpPr>
            <a:spLocks noGrp="1"/>
          </p:cNvSpPr>
          <p:nvPr>
            <p:ph type="pic" sz="quarter" idx="14"/>
          </p:nvPr>
        </p:nvSpPr>
        <p:spPr/>
      </p:sp>
      <p:pic>
        <p:nvPicPr>
          <p:cNvPr id="6" name="Bilde 5"/>
          <p:cNvPicPr>
            <a:picLocks noChangeAspect="1"/>
          </p:cNvPicPr>
          <p:nvPr/>
        </p:nvPicPr>
        <p:blipFill>
          <a:blip r:embed="rId2"/>
          <a:stretch>
            <a:fillRect/>
          </a:stretch>
        </p:blipFill>
        <p:spPr>
          <a:xfrm>
            <a:off x="4061222" y="2524994"/>
            <a:ext cx="2886075" cy="2324100"/>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1640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6. Revenue management and </a:t>
            </a:r>
            <a:r>
              <a:rPr lang="nb-NO" dirty="0" err="1" smtClean="0"/>
              <a:t>allocation</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r>
              <a:rPr lang="nb-NO" dirty="0" smtClean="0"/>
              <a:t>Not </a:t>
            </a:r>
            <a:r>
              <a:rPr lang="nb-NO" dirty="0" err="1" smtClean="0"/>
              <a:t>mentioned</a:t>
            </a:r>
            <a:r>
              <a:rPr lang="nb-NO" dirty="0" smtClean="0"/>
              <a:t> in </a:t>
            </a:r>
            <a:r>
              <a:rPr lang="nb-NO" dirty="0" err="1" smtClean="0"/>
              <a:t>the</a:t>
            </a:r>
            <a:r>
              <a:rPr lang="nb-NO" dirty="0" smtClean="0"/>
              <a:t> PSA</a:t>
            </a:r>
            <a:endParaRPr lang="nb-NO" dirty="0"/>
          </a:p>
        </p:txBody>
      </p:sp>
      <p:sp>
        <p:nvSpPr>
          <p:cNvPr id="5" name="Plassholder for bilde 4"/>
          <p:cNvSpPr>
            <a:spLocks noGrp="1"/>
          </p:cNvSpPr>
          <p:nvPr>
            <p:ph type="pic" sz="quarter" idx="14"/>
          </p:nvPr>
        </p:nvSpPr>
        <p:spPr/>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0723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6. Revenue management and </a:t>
            </a:r>
            <a:r>
              <a:rPr lang="nb-NO" dirty="0" err="1" smtClean="0"/>
              <a:t>allocation</a:t>
            </a:r>
            <a:endParaRPr lang="nb-NO" dirty="0"/>
          </a:p>
        </p:txBody>
      </p:sp>
      <p:sp>
        <p:nvSpPr>
          <p:cNvPr id="3" name="Plassholder for tekst 2"/>
          <p:cNvSpPr>
            <a:spLocks noGrp="1"/>
          </p:cNvSpPr>
          <p:nvPr>
            <p:ph type="body" sz="quarter" idx="16"/>
          </p:nvPr>
        </p:nvSpPr>
        <p:spPr>
          <a:xfrm>
            <a:off x="343257" y="949262"/>
            <a:ext cx="5265324" cy="303384"/>
          </a:xfrm>
        </p:spPr>
        <p:txBody>
          <a:bodyPr/>
          <a:lstStyle/>
          <a:p>
            <a:endParaRPr lang="nb-NO"/>
          </a:p>
        </p:txBody>
      </p:sp>
      <p:sp>
        <p:nvSpPr>
          <p:cNvPr id="4" name="Plassholder for tekst 3"/>
          <p:cNvSpPr>
            <a:spLocks noGrp="1"/>
          </p:cNvSpPr>
          <p:nvPr>
            <p:ph type="body" sz="quarter" idx="13"/>
          </p:nvPr>
        </p:nvSpPr>
        <p:spPr>
          <a:xfrm>
            <a:off x="0" y="1631215"/>
            <a:ext cx="3230435" cy="3143928"/>
          </a:xfrm>
        </p:spPr>
        <p:txBody>
          <a:bodyPr>
            <a:normAutofit fontScale="92500" lnSpcReduction="20000"/>
          </a:bodyPr>
          <a:lstStyle/>
          <a:p>
            <a:r>
              <a:rPr lang="en-US" b="1" dirty="0"/>
              <a:t>• Clarity of goals, roles and responsibility</a:t>
            </a:r>
            <a:r>
              <a:rPr lang="en-US" dirty="0"/>
              <a:t/>
            </a:r>
            <a:br>
              <a:rPr lang="en-US" dirty="0"/>
            </a:br>
            <a:r>
              <a:rPr lang="en-US" dirty="0"/>
              <a:t>• Sustainable development for the benefit of current and future generations;</a:t>
            </a:r>
            <a:br>
              <a:rPr lang="en-US" dirty="0"/>
            </a:br>
            <a:r>
              <a:rPr lang="en-US" b="1" dirty="0"/>
              <a:t>• Enablement to carry out the role assigned;</a:t>
            </a:r>
            <a:r>
              <a:rPr lang="en-US" dirty="0"/>
              <a:t/>
            </a:r>
            <a:br>
              <a:rPr lang="en-US" dirty="0"/>
            </a:br>
            <a:r>
              <a:rPr lang="en-US" dirty="0"/>
              <a:t>• Accountability of decision-making and performance;</a:t>
            </a:r>
            <a:br>
              <a:rPr lang="en-US" dirty="0"/>
            </a:br>
            <a:r>
              <a:rPr lang="en-US" b="1" dirty="0"/>
              <a:t>• Transparency and accuracy of information.</a:t>
            </a:r>
            <a:endParaRPr lang="nb-NO" b="1" dirty="0"/>
          </a:p>
          <a:p>
            <a:endParaRPr lang="nb-NO" dirty="0"/>
          </a:p>
        </p:txBody>
      </p:sp>
      <p:sp>
        <p:nvSpPr>
          <p:cNvPr id="5" name="Plassholder for bilde 4"/>
          <p:cNvSpPr>
            <a:spLocks noGrp="1"/>
          </p:cNvSpPr>
          <p:nvPr>
            <p:ph type="pic" sz="quarter" idx="14"/>
          </p:nvPr>
        </p:nvSpPr>
        <p:spPr/>
      </p:sp>
      <p:pic>
        <p:nvPicPr>
          <p:cNvPr id="6" name="Bilde 5"/>
          <p:cNvPicPr>
            <a:picLocks noChangeAspect="1"/>
          </p:cNvPicPr>
          <p:nvPr/>
        </p:nvPicPr>
        <p:blipFill>
          <a:blip r:embed="rId2"/>
          <a:stretch>
            <a:fillRect/>
          </a:stretch>
        </p:blipFill>
        <p:spPr>
          <a:xfrm>
            <a:off x="3075604" y="1252646"/>
            <a:ext cx="3956178" cy="2552028"/>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47856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7. </a:t>
            </a:r>
            <a:r>
              <a:rPr lang="nb-NO" dirty="0" err="1" smtClean="0"/>
              <a:t>Implementation</a:t>
            </a:r>
            <a:r>
              <a:rPr lang="nb-NO" dirty="0" smtClean="0"/>
              <a:t> </a:t>
            </a:r>
            <a:r>
              <a:rPr lang="nb-NO" dirty="0" err="1" smtClean="0"/>
              <a:t>of</a:t>
            </a:r>
            <a:r>
              <a:rPr lang="nb-NO" dirty="0" smtClean="0"/>
              <a:t> </a:t>
            </a:r>
            <a:r>
              <a:rPr lang="nb-NO" dirty="0" err="1" smtClean="0"/>
              <a:t>sustainable</a:t>
            </a:r>
            <a:r>
              <a:rPr lang="nb-NO" dirty="0" smtClean="0"/>
              <a:t> </a:t>
            </a:r>
            <a:r>
              <a:rPr lang="nb-NO" dirty="0" err="1" smtClean="0"/>
              <a:t>policies</a:t>
            </a:r>
            <a:r>
              <a:rPr lang="nb-NO" dirty="0" smtClean="0"/>
              <a:t> </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r>
              <a:rPr lang="nb-NO" dirty="0" err="1" smtClean="0"/>
              <a:t>Sections</a:t>
            </a:r>
            <a:r>
              <a:rPr lang="nb-NO" dirty="0" smtClean="0"/>
              <a:t> in </a:t>
            </a:r>
            <a:r>
              <a:rPr lang="nb-NO" dirty="0" err="1" smtClean="0"/>
              <a:t>the</a:t>
            </a:r>
            <a:r>
              <a:rPr lang="nb-NO" dirty="0" smtClean="0"/>
              <a:t> </a:t>
            </a:r>
          </a:p>
          <a:p>
            <a:r>
              <a:rPr lang="nb-NO" dirty="0" smtClean="0"/>
              <a:t>PSA</a:t>
            </a:r>
            <a:endParaRPr lang="nb-NO" dirty="0"/>
          </a:p>
        </p:txBody>
      </p:sp>
      <p:sp>
        <p:nvSpPr>
          <p:cNvPr id="5" name="Plassholder for bilde 4"/>
          <p:cNvSpPr>
            <a:spLocks noGrp="1"/>
          </p:cNvSpPr>
          <p:nvPr>
            <p:ph type="pic" sz="quarter" idx="14"/>
          </p:nvPr>
        </p:nvSpPr>
        <p:spPr/>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Bilde 6"/>
          <p:cNvPicPr>
            <a:picLocks noChangeAspect="1"/>
          </p:cNvPicPr>
          <p:nvPr/>
        </p:nvPicPr>
        <p:blipFill>
          <a:blip r:embed="rId3"/>
          <a:stretch>
            <a:fillRect/>
          </a:stretch>
        </p:blipFill>
        <p:spPr>
          <a:xfrm>
            <a:off x="2322716" y="837133"/>
            <a:ext cx="4358459" cy="4235180"/>
          </a:xfrm>
          <a:prstGeom prst="rect">
            <a:avLst/>
          </a:prstGeom>
          <a:ln>
            <a:solidFill>
              <a:srgbClr val="FF0000"/>
            </a:solidFill>
          </a:ln>
        </p:spPr>
      </p:pic>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7529" y="4693354"/>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Venstre klammeparentes 8"/>
          <p:cNvSpPr/>
          <p:nvPr/>
        </p:nvSpPr>
        <p:spPr>
          <a:xfrm>
            <a:off x="2322716" y="3116969"/>
            <a:ext cx="266972" cy="18021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b-NO"/>
          </a:p>
        </p:txBody>
      </p:sp>
      <p:sp>
        <p:nvSpPr>
          <p:cNvPr id="10" name="Venstre klammeparentes 9"/>
          <p:cNvSpPr/>
          <p:nvPr/>
        </p:nvSpPr>
        <p:spPr>
          <a:xfrm>
            <a:off x="2322716" y="3563045"/>
            <a:ext cx="266972" cy="18021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b-NO"/>
          </a:p>
        </p:txBody>
      </p:sp>
      <p:sp>
        <p:nvSpPr>
          <p:cNvPr id="11" name="Venstre klammeparentes 10"/>
          <p:cNvSpPr/>
          <p:nvPr/>
        </p:nvSpPr>
        <p:spPr>
          <a:xfrm>
            <a:off x="2341630" y="4075353"/>
            <a:ext cx="266972" cy="180211"/>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nb-NO"/>
          </a:p>
        </p:txBody>
      </p:sp>
    </p:spTree>
    <p:extLst>
      <p:ext uri="{BB962C8B-B14F-4D97-AF65-F5344CB8AC3E}">
        <p14:creationId xmlns:p14="http://schemas.microsoft.com/office/powerpoint/2010/main" val="19845244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7. </a:t>
            </a:r>
            <a:r>
              <a:rPr lang="nb-NO" dirty="0" err="1" smtClean="0"/>
              <a:t>Implementation</a:t>
            </a:r>
            <a:r>
              <a:rPr lang="nb-NO" dirty="0" smtClean="0"/>
              <a:t> </a:t>
            </a:r>
            <a:r>
              <a:rPr lang="nb-NO" dirty="0" err="1" smtClean="0"/>
              <a:t>of</a:t>
            </a:r>
            <a:r>
              <a:rPr lang="nb-NO" dirty="0" smtClean="0"/>
              <a:t> </a:t>
            </a:r>
            <a:r>
              <a:rPr lang="nb-NO" dirty="0" err="1" smtClean="0"/>
              <a:t>sustainable</a:t>
            </a:r>
            <a:r>
              <a:rPr lang="nb-NO" dirty="0" smtClean="0"/>
              <a:t> </a:t>
            </a:r>
            <a:r>
              <a:rPr lang="nb-NO" dirty="0" err="1" smtClean="0"/>
              <a:t>policies</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a:xfrm>
            <a:off x="96302" y="1443733"/>
            <a:ext cx="4158689" cy="3143928"/>
          </a:xfrm>
        </p:spPr>
        <p:txBody>
          <a:bodyPr/>
          <a:lstStyle/>
          <a:p>
            <a:r>
              <a:rPr lang="en-US" dirty="0"/>
              <a:t>• Clarity of goals, roles and responsibility</a:t>
            </a:r>
            <a:br>
              <a:rPr lang="en-US" dirty="0"/>
            </a:br>
            <a:r>
              <a:rPr lang="en-US" b="1" dirty="0"/>
              <a:t>• Sustainable development for the benefit of current and future generations;</a:t>
            </a:r>
            <a:r>
              <a:rPr lang="en-US" dirty="0"/>
              <a:t/>
            </a:r>
            <a:br>
              <a:rPr lang="en-US" dirty="0"/>
            </a:br>
            <a:r>
              <a:rPr lang="en-US" b="1" dirty="0"/>
              <a:t>• Enablement to carry out the role assigned;</a:t>
            </a:r>
            <a:r>
              <a:rPr lang="en-US" dirty="0"/>
              <a:t/>
            </a:r>
            <a:br>
              <a:rPr lang="en-US" dirty="0"/>
            </a:br>
            <a:r>
              <a:rPr lang="en-US" b="1" dirty="0"/>
              <a:t>• Accountability of decision-making and performance;</a:t>
            </a:r>
            <a:r>
              <a:rPr lang="en-US" dirty="0"/>
              <a:t/>
            </a:r>
            <a:br>
              <a:rPr lang="en-US" dirty="0"/>
            </a:br>
            <a:r>
              <a:rPr lang="en-US" dirty="0"/>
              <a:t>• Transparency and accuracy of information.</a:t>
            </a:r>
            <a:endParaRPr lang="nb-NO" dirty="0"/>
          </a:p>
          <a:p>
            <a:endParaRPr lang="nb-NO" dirty="0"/>
          </a:p>
        </p:txBody>
      </p:sp>
      <p:sp>
        <p:nvSpPr>
          <p:cNvPr id="5" name="Plassholder for bilde 4"/>
          <p:cNvSpPr>
            <a:spLocks noGrp="1"/>
          </p:cNvSpPr>
          <p:nvPr>
            <p:ph type="pic" sz="quarter" idx="14"/>
          </p:nvPr>
        </p:nvSpPr>
        <p:spPr/>
      </p:sp>
      <p:pic>
        <p:nvPicPr>
          <p:cNvPr id="6" name="Bilde 5"/>
          <p:cNvPicPr>
            <a:picLocks noChangeAspect="1"/>
          </p:cNvPicPr>
          <p:nvPr/>
        </p:nvPicPr>
        <p:blipFill>
          <a:blip r:embed="rId2"/>
          <a:stretch>
            <a:fillRect/>
          </a:stretch>
        </p:blipFill>
        <p:spPr>
          <a:xfrm>
            <a:off x="4111462" y="3035798"/>
            <a:ext cx="2746538" cy="2038679"/>
          </a:xfrm>
          <a:prstGeom prst="rect">
            <a:avLst/>
          </a:prstGeom>
        </p:spPr>
      </p:pic>
      <p:pic>
        <p:nvPicPr>
          <p:cNvPr id="7" name="Bilde 6"/>
          <p:cNvPicPr>
            <a:picLocks noChangeAspect="1"/>
          </p:cNvPicPr>
          <p:nvPr/>
        </p:nvPicPr>
        <p:blipFill>
          <a:blip r:embed="rId3"/>
          <a:stretch>
            <a:fillRect/>
          </a:stretch>
        </p:blipFill>
        <p:spPr>
          <a:xfrm>
            <a:off x="4111462" y="881184"/>
            <a:ext cx="2746537" cy="2154614"/>
          </a:xfrm>
          <a:prstGeom prst="rect">
            <a:avLst/>
          </a:prstGeom>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0980" y="4625978"/>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9148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51E4A9-788A-4FE2-8682-CC1A50F0187A}"/>
              </a:ext>
            </a:extLst>
          </p:cNvPr>
          <p:cNvSpPr>
            <a:spLocks noGrp="1"/>
          </p:cNvSpPr>
          <p:nvPr>
            <p:ph type="title"/>
          </p:nvPr>
        </p:nvSpPr>
        <p:spPr/>
        <p:txBody>
          <a:bodyPr/>
          <a:lstStyle/>
          <a:p>
            <a:pPr algn="ctr"/>
            <a:r>
              <a:rPr lang="en-ZA" dirty="0" smtClean="0"/>
              <a:t>Intended Learning Outcomes</a:t>
            </a:r>
            <a:endParaRPr lang="en-ZA" dirty="0"/>
          </a:p>
        </p:txBody>
      </p:sp>
      <p:sp>
        <p:nvSpPr>
          <p:cNvPr id="7" name="Text Placeholder 6">
            <a:extLst>
              <a:ext uri="{FF2B5EF4-FFF2-40B4-BE49-F238E27FC236}">
                <a16:creationId xmlns:a16="http://schemas.microsoft.com/office/drawing/2014/main" id="{4AF66956-5C21-43BB-AC09-97299ECC9246}"/>
              </a:ext>
            </a:extLst>
          </p:cNvPr>
          <p:cNvSpPr>
            <a:spLocks noGrp="1"/>
          </p:cNvSpPr>
          <p:nvPr>
            <p:ph type="body" sz="quarter" idx="13"/>
          </p:nvPr>
        </p:nvSpPr>
        <p:spPr>
          <a:xfrm>
            <a:off x="343257" y="931478"/>
            <a:ext cx="6215805" cy="3693275"/>
          </a:xfrm>
        </p:spPr>
        <p:txBody>
          <a:bodyPr>
            <a:normAutofit/>
          </a:bodyPr>
          <a:lstStyle/>
          <a:p>
            <a:endParaRPr lang="en-US" dirty="0" smtClean="0"/>
          </a:p>
          <a:p>
            <a:pPr marL="285750" indent="-285750">
              <a:buFont typeface="Wingdings" pitchFamily="2" charset="2"/>
              <a:buChar char="q"/>
            </a:pPr>
            <a:r>
              <a:rPr lang="en-US" dirty="0" smtClean="0"/>
              <a:t>Understand what is good governance</a:t>
            </a:r>
          </a:p>
          <a:p>
            <a:pPr marL="285750" indent="-285750">
              <a:buFont typeface="Wingdings" pitchFamily="2" charset="2"/>
              <a:buChar char="q"/>
            </a:pPr>
            <a:r>
              <a:rPr lang="en-US" dirty="0" smtClean="0"/>
              <a:t>Understand how good governance should be ensured along the value chain</a:t>
            </a:r>
          </a:p>
          <a:p>
            <a:pPr marL="285750" indent="-285750">
              <a:buFont typeface="Wingdings" pitchFamily="2" charset="2"/>
              <a:buChar char="q"/>
            </a:pPr>
            <a:endParaRPr lang="en-US" dirty="0" smtClean="0"/>
          </a:p>
          <a:p>
            <a:pPr marL="285750" indent="-285750">
              <a:buFont typeface="Wingdings" pitchFamily="2" charset="2"/>
              <a:buChar char="q"/>
            </a:pPr>
            <a:endParaRPr lang="en-GB" dirty="0" smtClean="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51412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1992" y="4641911"/>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740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B51E4A9-788A-4FE2-8682-CC1A50F0187A}"/>
              </a:ext>
            </a:extLst>
          </p:cNvPr>
          <p:cNvSpPr>
            <a:spLocks noGrp="1"/>
          </p:cNvSpPr>
          <p:nvPr>
            <p:ph type="title"/>
          </p:nvPr>
        </p:nvSpPr>
        <p:spPr/>
        <p:txBody>
          <a:bodyPr/>
          <a:lstStyle/>
          <a:p>
            <a:pPr algn="ctr"/>
            <a:r>
              <a:rPr lang="en-ZA" dirty="0" smtClean="0"/>
              <a:t>Definition</a:t>
            </a:r>
            <a:endParaRPr lang="en-ZA" dirty="0"/>
          </a:p>
        </p:txBody>
      </p:sp>
      <p:sp>
        <p:nvSpPr>
          <p:cNvPr id="7" name="Text Placeholder 6">
            <a:extLst>
              <a:ext uri="{FF2B5EF4-FFF2-40B4-BE49-F238E27FC236}">
                <a16:creationId xmlns:a16="http://schemas.microsoft.com/office/drawing/2014/main" id="{4AF66956-5C21-43BB-AC09-97299ECC9246}"/>
              </a:ext>
            </a:extLst>
          </p:cNvPr>
          <p:cNvSpPr>
            <a:spLocks noGrp="1"/>
          </p:cNvSpPr>
          <p:nvPr>
            <p:ph type="body" sz="quarter" idx="13"/>
          </p:nvPr>
        </p:nvSpPr>
        <p:spPr>
          <a:xfrm>
            <a:off x="343257" y="931478"/>
            <a:ext cx="6215805" cy="3693275"/>
          </a:xfrm>
        </p:spPr>
        <p:txBody>
          <a:bodyPr>
            <a:normAutofit/>
          </a:bodyPr>
          <a:lstStyle/>
          <a:p>
            <a:pPr marL="285750" indent="-285750">
              <a:buFont typeface="Wingdings" pitchFamily="2" charset="2"/>
              <a:buChar char="q"/>
            </a:pPr>
            <a:r>
              <a:rPr lang="en-US" dirty="0"/>
              <a:t>In international development, good governance is a way of measuring how public institutions conduct public affairs and manage public resources in a preferred way. Governance is "the process of decision-making and the process by which decisions are implemented</a:t>
            </a:r>
            <a:r>
              <a:rPr lang="en-US" dirty="0" smtClean="0"/>
              <a:t>".</a:t>
            </a:r>
          </a:p>
          <a:p>
            <a:pPr marL="285750" indent="-285750">
              <a:buFont typeface="Wingdings" pitchFamily="2" charset="2"/>
              <a:buChar char="q"/>
            </a:pPr>
            <a:endParaRPr lang="en-US" dirty="0">
              <a:solidFill>
                <a:schemeClr val="tx1"/>
              </a:solidFill>
            </a:endParaRPr>
          </a:p>
          <a:p>
            <a:pPr marL="285750" indent="-285750">
              <a:buFont typeface="Wingdings" pitchFamily="2" charset="2"/>
              <a:buChar char="q"/>
            </a:pPr>
            <a:r>
              <a:rPr lang="en-US" dirty="0" smtClean="0">
                <a:solidFill>
                  <a:schemeClr val="tx1"/>
                </a:solidFill>
              </a:rPr>
              <a:t>Do you see any challenges in </a:t>
            </a:r>
            <a:r>
              <a:rPr lang="en-US" smtClean="0">
                <a:solidFill>
                  <a:schemeClr val="tx1"/>
                </a:solidFill>
              </a:rPr>
              <a:t>this definition? </a:t>
            </a:r>
            <a:endParaRPr lang="en-GB" dirty="0" smtClean="0">
              <a:solidFill>
                <a:schemeClr val="tx1"/>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819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Chatham house </a:t>
            </a:r>
            <a:r>
              <a:rPr lang="nb-NO" dirty="0" err="1" smtClean="0"/>
              <a:t>definition</a:t>
            </a:r>
            <a:endParaRPr lang="nb-NO" dirty="0"/>
          </a:p>
        </p:txBody>
      </p:sp>
      <p:sp>
        <p:nvSpPr>
          <p:cNvPr id="3" name="Plassholder for tekst 2"/>
          <p:cNvSpPr>
            <a:spLocks noGrp="1"/>
          </p:cNvSpPr>
          <p:nvPr>
            <p:ph type="body" sz="quarter" idx="16"/>
          </p:nvPr>
        </p:nvSpPr>
        <p:spPr/>
        <p:txBody>
          <a:bodyPr/>
          <a:lstStyle/>
          <a:p>
            <a:r>
              <a:rPr lang="nb-NO" sz="1200" i="0" dirty="0" smtClean="0"/>
              <a:t>Source: AFROSAI-E Audit </a:t>
            </a:r>
            <a:r>
              <a:rPr lang="nb-NO" sz="1200" i="0" dirty="0" err="1" smtClean="0"/>
              <a:t>Considerations</a:t>
            </a:r>
            <a:r>
              <a:rPr lang="nb-NO" sz="1200" i="0" dirty="0" smtClean="0"/>
              <a:t> </a:t>
            </a:r>
            <a:r>
              <a:rPr lang="nb-NO" sz="1200" i="0" dirty="0" err="1" smtClean="0"/>
              <a:t>on</a:t>
            </a:r>
            <a:r>
              <a:rPr lang="nb-NO" sz="1200" i="0" dirty="0" smtClean="0"/>
              <a:t> </a:t>
            </a:r>
            <a:r>
              <a:rPr lang="nb-NO" sz="1200" i="0" dirty="0" err="1" smtClean="0"/>
              <a:t>Extractive</a:t>
            </a:r>
            <a:r>
              <a:rPr lang="nb-NO" sz="1200" i="0" dirty="0" smtClean="0"/>
              <a:t> Industries (2019) </a:t>
            </a:r>
            <a:endParaRPr lang="nb-NO" sz="1200" i="0" dirty="0"/>
          </a:p>
        </p:txBody>
      </p:sp>
      <p:sp>
        <p:nvSpPr>
          <p:cNvPr id="4" name="Plassholder for tekst 3"/>
          <p:cNvSpPr>
            <a:spLocks noGrp="1"/>
          </p:cNvSpPr>
          <p:nvPr>
            <p:ph type="body" sz="quarter" idx="13"/>
          </p:nvPr>
        </p:nvSpPr>
        <p:spPr/>
        <p:txBody>
          <a:bodyPr>
            <a:normAutofit lnSpcReduction="10000"/>
          </a:bodyPr>
          <a:lstStyle/>
          <a:p>
            <a:r>
              <a:rPr lang="en-US" dirty="0"/>
              <a:t>• Clarity of goals, roles and responsibility;</a:t>
            </a:r>
            <a:br>
              <a:rPr lang="en-US" dirty="0"/>
            </a:br>
            <a:r>
              <a:rPr lang="en-US" dirty="0"/>
              <a:t>• Sustainable development for the benefit of current and future generations;</a:t>
            </a:r>
            <a:br>
              <a:rPr lang="en-US" dirty="0"/>
            </a:br>
            <a:r>
              <a:rPr lang="en-US" dirty="0"/>
              <a:t>• Enablement to carry out the role assigned;</a:t>
            </a:r>
            <a:br>
              <a:rPr lang="en-US" dirty="0"/>
            </a:br>
            <a:r>
              <a:rPr lang="en-US" dirty="0"/>
              <a:t>• Accountability of decision-making and performance;</a:t>
            </a:r>
            <a:br>
              <a:rPr lang="en-US" dirty="0"/>
            </a:br>
            <a:r>
              <a:rPr lang="en-US" dirty="0"/>
              <a:t>• Transparency and accuracy of information. </a:t>
            </a:r>
            <a:br>
              <a:rPr lang="en-US" dirty="0"/>
            </a:br>
            <a:endParaRPr lang="nb-NO" dirty="0"/>
          </a:p>
        </p:txBody>
      </p:sp>
      <p:sp>
        <p:nvSpPr>
          <p:cNvPr id="5" name="Plassholder for bilde 4"/>
          <p:cNvSpPr>
            <a:spLocks noGrp="1"/>
          </p:cNvSpPr>
          <p:nvPr>
            <p:ph type="pic" sz="quarter" idx="14"/>
          </p:nvPr>
        </p:nvSpPr>
        <p:spPr/>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661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a:t>Get</a:t>
            </a:r>
            <a:r>
              <a:rPr lang="nb-NO" dirty="0"/>
              <a:t> </a:t>
            </a:r>
            <a:r>
              <a:rPr lang="nb-NO" dirty="0" err="1"/>
              <a:t>things</a:t>
            </a:r>
            <a:r>
              <a:rPr lang="nb-NO" dirty="0"/>
              <a:t> right from </a:t>
            </a:r>
            <a:r>
              <a:rPr lang="nb-NO" dirty="0" err="1"/>
              <a:t>the</a:t>
            </a:r>
            <a:r>
              <a:rPr lang="nb-NO" dirty="0"/>
              <a:t> </a:t>
            </a:r>
            <a:r>
              <a:rPr lang="nb-NO" dirty="0" err="1"/>
              <a:t>beginning</a:t>
            </a:r>
            <a:r>
              <a:rPr lang="nb-NO" dirty="0"/>
              <a:t> </a:t>
            </a:r>
            <a:r>
              <a:rPr lang="nb-NO" dirty="0" err="1"/>
              <a:t>along</a:t>
            </a:r>
            <a:r>
              <a:rPr lang="nb-NO" dirty="0"/>
              <a:t> </a:t>
            </a:r>
            <a:r>
              <a:rPr lang="nb-NO" dirty="0" err="1"/>
              <a:t>the</a:t>
            </a:r>
            <a:r>
              <a:rPr lang="nb-NO" dirty="0"/>
              <a:t> </a:t>
            </a:r>
            <a:r>
              <a:rPr lang="nb-NO" dirty="0" err="1"/>
              <a:t>value</a:t>
            </a:r>
            <a:r>
              <a:rPr lang="nb-NO" dirty="0"/>
              <a:t> </a:t>
            </a:r>
            <a:r>
              <a:rPr lang="nb-NO" dirty="0" err="1"/>
              <a:t>chain</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r>
              <a:rPr lang="nb-NO" dirty="0"/>
              <a:t>1. </a:t>
            </a:r>
            <a:r>
              <a:rPr lang="nb-NO" dirty="0" err="1" smtClean="0"/>
              <a:t>Policies</a:t>
            </a:r>
            <a:r>
              <a:rPr lang="nb-NO" dirty="0" smtClean="0"/>
              <a:t> and legal </a:t>
            </a:r>
            <a:r>
              <a:rPr lang="nb-NO" dirty="0" err="1" smtClean="0"/>
              <a:t>framework</a:t>
            </a:r>
            <a:endParaRPr lang="nb-NO" dirty="0" smtClean="0"/>
          </a:p>
          <a:p>
            <a:r>
              <a:rPr lang="en-ZA" dirty="0" smtClean="0"/>
              <a:t>2. Government </a:t>
            </a:r>
            <a:r>
              <a:rPr lang="en-ZA" dirty="0"/>
              <a:t>activities/decisions  to explore/extract</a:t>
            </a:r>
            <a:endParaRPr lang="nb-NO" dirty="0"/>
          </a:p>
          <a:p>
            <a:r>
              <a:rPr lang="en-ZA" dirty="0"/>
              <a:t>3</a:t>
            </a:r>
            <a:r>
              <a:rPr lang="en-ZA" dirty="0" smtClean="0"/>
              <a:t>. </a:t>
            </a:r>
            <a:r>
              <a:rPr lang="en-ZA" dirty="0"/>
              <a:t>Award of contracts and licences</a:t>
            </a:r>
            <a:endParaRPr lang="nb-NO" dirty="0"/>
          </a:p>
          <a:p>
            <a:r>
              <a:rPr lang="nb-NO" dirty="0"/>
              <a:t>4</a:t>
            </a:r>
            <a:r>
              <a:rPr lang="nb-NO" dirty="0" smtClean="0"/>
              <a:t>. </a:t>
            </a:r>
            <a:r>
              <a:rPr lang="en-ZA" dirty="0"/>
              <a:t>Monitoring of operations</a:t>
            </a:r>
          </a:p>
          <a:p>
            <a:r>
              <a:rPr lang="en-ZA" dirty="0"/>
              <a:t>5</a:t>
            </a:r>
            <a:r>
              <a:rPr lang="en-ZA" dirty="0" smtClean="0"/>
              <a:t>. </a:t>
            </a:r>
            <a:r>
              <a:rPr lang="en-ZA" dirty="0"/>
              <a:t>Assessment &amp; collection of revenue </a:t>
            </a:r>
          </a:p>
          <a:p>
            <a:r>
              <a:rPr lang="en-ZA" dirty="0"/>
              <a:t>6</a:t>
            </a:r>
            <a:r>
              <a:rPr lang="en-ZA" dirty="0" smtClean="0"/>
              <a:t>. </a:t>
            </a:r>
            <a:r>
              <a:rPr lang="en-ZA" dirty="0"/>
              <a:t>Revenue management and allocation</a:t>
            </a:r>
          </a:p>
          <a:p>
            <a:r>
              <a:rPr lang="en-ZA" dirty="0"/>
              <a:t>7</a:t>
            </a:r>
            <a:r>
              <a:rPr lang="en-ZA" dirty="0" smtClean="0"/>
              <a:t>. </a:t>
            </a:r>
            <a:r>
              <a:rPr lang="en-ZA" dirty="0"/>
              <a:t>Implementation of sustainable policies</a:t>
            </a:r>
            <a:endParaRPr lang="nb-NO" dirty="0"/>
          </a:p>
          <a:p>
            <a:endParaRPr lang="nb-NO" dirty="0"/>
          </a:p>
        </p:txBody>
      </p:sp>
      <p:sp>
        <p:nvSpPr>
          <p:cNvPr id="5" name="Plassholder for bilde 4"/>
          <p:cNvSpPr>
            <a:spLocks noGrp="1"/>
          </p:cNvSpPr>
          <p:nvPr>
            <p:ph type="pic" sz="quarter" idx="14"/>
          </p:nvPr>
        </p:nvSpPr>
        <p:spPr/>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82094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smtClean="0"/>
              <a:t>1. </a:t>
            </a:r>
            <a:r>
              <a:rPr lang="nb-NO" dirty="0" err="1" smtClean="0"/>
              <a:t>Policies</a:t>
            </a:r>
            <a:r>
              <a:rPr lang="nb-NO" dirty="0" smtClean="0"/>
              <a:t> and legal </a:t>
            </a:r>
            <a:r>
              <a:rPr lang="nb-NO" dirty="0" err="1" smtClean="0"/>
              <a:t>framework</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endParaRPr lang="nb-NO" dirty="0"/>
          </a:p>
        </p:txBody>
      </p:sp>
      <p:sp>
        <p:nvSpPr>
          <p:cNvPr id="5" name="Plassholder for bilde 4"/>
          <p:cNvSpPr>
            <a:spLocks noGrp="1"/>
          </p:cNvSpPr>
          <p:nvPr>
            <p:ph type="pic" sz="quarter" idx="14"/>
          </p:nvPr>
        </p:nvSpPr>
        <p:spPr/>
      </p:sp>
      <p:pic>
        <p:nvPicPr>
          <p:cNvPr id="6" name="Plassholder for innhold 5"/>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0" y="969550"/>
            <a:ext cx="6147171" cy="3729266"/>
          </a:xfrm>
          <a:prstGeom prst="rect">
            <a:avLst/>
          </a:prstGeom>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5874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dirty="0"/>
          </a:p>
        </p:txBody>
      </p:sp>
      <p:pic>
        <p:nvPicPr>
          <p:cNvPr id="6" name="Plassholder for innhold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947" y="745331"/>
            <a:ext cx="3574833" cy="4321175"/>
          </a:xfrm>
          <a:prstGeom prst="rect">
            <a:avLst/>
          </a:prstGeom>
        </p:spPr>
      </p:pic>
      <p:sp>
        <p:nvSpPr>
          <p:cNvPr id="7" name="TekstSylinder 6"/>
          <p:cNvSpPr txBox="1"/>
          <p:nvPr/>
        </p:nvSpPr>
        <p:spPr>
          <a:xfrm>
            <a:off x="4485232" y="1808777"/>
            <a:ext cx="1962289" cy="338554"/>
          </a:xfrm>
          <a:prstGeom prst="rect">
            <a:avLst/>
          </a:prstGeom>
          <a:noFill/>
        </p:spPr>
        <p:txBody>
          <a:bodyPr wrap="square" rtlCol="0">
            <a:spAutoFit/>
          </a:bodyPr>
          <a:lstStyle/>
          <a:p>
            <a:r>
              <a:rPr lang="nb-NO" dirty="0" smtClean="0"/>
              <a:t>Montesquieu</a:t>
            </a:r>
            <a:endParaRPr lang="nb-NO"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4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err="1" smtClean="0"/>
              <a:t>Separation</a:t>
            </a:r>
            <a:r>
              <a:rPr lang="nb-NO" dirty="0" smtClean="0"/>
              <a:t> </a:t>
            </a:r>
            <a:r>
              <a:rPr lang="nb-NO" dirty="0" err="1" smtClean="0"/>
              <a:t>of</a:t>
            </a:r>
            <a:r>
              <a:rPr lang="nb-NO" dirty="0" smtClean="0"/>
              <a:t> </a:t>
            </a:r>
            <a:r>
              <a:rPr lang="nb-NO" dirty="0" err="1" smtClean="0"/>
              <a:t>powers</a:t>
            </a:r>
            <a:endParaRPr lang="nb-NO" dirty="0"/>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pPr marL="285750" indent="-285750">
              <a:buFontTx/>
              <a:buChar char="-"/>
            </a:pPr>
            <a:r>
              <a:rPr lang="nb-NO" dirty="0" smtClean="0"/>
              <a:t>Legislative</a:t>
            </a:r>
          </a:p>
          <a:p>
            <a:pPr marL="285750" indent="-285750">
              <a:buFontTx/>
              <a:buChar char="-"/>
            </a:pPr>
            <a:r>
              <a:rPr lang="nb-NO" dirty="0" err="1" smtClean="0"/>
              <a:t>Executive</a:t>
            </a:r>
            <a:endParaRPr lang="nb-NO" dirty="0" smtClean="0"/>
          </a:p>
          <a:p>
            <a:pPr marL="285750" indent="-285750">
              <a:buFontTx/>
              <a:buChar char="-"/>
            </a:pPr>
            <a:r>
              <a:rPr lang="nb-NO" dirty="0" err="1" smtClean="0"/>
              <a:t>Judicial</a:t>
            </a:r>
            <a:endParaRPr lang="nb-NO" dirty="0" smtClean="0"/>
          </a:p>
          <a:p>
            <a:endParaRPr lang="nb-NO" dirty="0"/>
          </a:p>
          <a:p>
            <a:r>
              <a:rPr lang="nb-NO" dirty="0" err="1" smtClean="0"/>
              <a:t>Laid</a:t>
            </a:r>
            <a:r>
              <a:rPr lang="nb-NO" dirty="0" smtClean="0"/>
              <a:t> </a:t>
            </a:r>
            <a:r>
              <a:rPr lang="nb-NO" dirty="0" err="1" smtClean="0"/>
              <a:t>down</a:t>
            </a:r>
            <a:r>
              <a:rPr lang="nb-NO" dirty="0" smtClean="0"/>
              <a:t> in </a:t>
            </a:r>
            <a:r>
              <a:rPr lang="nb-NO" dirty="0" err="1" smtClean="0"/>
              <a:t>the</a:t>
            </a:r>
            <a:r>
              <a:rPr lang="nb-NO" dirty="0" smtClean="0"/>
              <a:t> </a:t>
            </a:r>
            <a:r>
              <a:rPr lang="nb-NO" dirty="0" err="1" smtClean="0"/>
              <a:t>constitution</a:t>
            </a:r>
            <a:endParaRPr lang="nb-NO" dirty="0"/>
          </a:p>
        </p:txBody>
      </p:sp>
      <p:sp>
        <p:nvSpPr>
          <p:cNvPr id="5" name="Plassholder for bilde 4"/>
          <p:cNvSpPr>
            <a:spLocks noGrp="1"/>
          </p:cNvSpPr>
          <p:nvPr>
            <p:ph type="pic" sz="quarter" idx="14"/>
          </p:nvPr>
        </p:nvSpPr>
        <p:spPr/>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75129" y="4598375"/>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8217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endParaRPr lang="nb-NO"/>
          </a:p>
        </p:txBody>
      </p:sp>
      <p:sp>
        <p:nvSpPr>
          <p:cNvPr id="3" name="Plassholder for tekst 2"/>
          <p:cNvSpPr>
            <a:spLocks noGrp="1"/>
          </p:cNvSpPr>
          <p:nvPr>
            <p:ph type="body" sz="quarter" idx="16"/>
          </p:nvPr>
        </p:nvSpPr>
        <p:spPr/>
        <p:txBody>
          <a:bodyPr/>
          <a:lstStyle/>
          <a:p>
            <a:endParaRPr lang="nb-NO"/>
          </a:p>
        </p:txBody>
      </p:sp>
      <p:sp>
        <p:nvSpPr>
          <p:cNvPr id="4" name="Plassholder for tekst 3"/>
          <p:cNvSpPr>
            <a:spLocks noGrp="1"/>
          </p:cNvSpPr>
          <p:nvPr>
            <p:ph type="body" sz="quarter" idx="13"/>
          </p:nvPr>
        </p:nvSpPr>
        <p:spPr/>
        <p:txBody>
          <a:bodyPr/>
          <a:lstStyle/>
          <a:p>
            <a:endParaRPr lang="nb-NO"/>
          </a:p>
        </p:txBody>
      </p:sp>
      <p:sp>
        <p:nvSpPr>
          <p:cNvPr id="5" name="Plassholder for bilde 4"/>
          <p:cNvSpPr>
            <a:spLocks noGrp="1"/>
          </p:cNvSpPr>
          <p:nvPr>
            <p:ph type="pic" sz="quarter" idx="14"/>
          </p:nvPr>
        </p:nvSpPr>
        <p:spPr/>
      </p:sp>
      <p:pic>
        <p:nvPicPr>
          <p:cNvPr id="7" name="Bilde 6"/>
          <p:cNvPicPr>
            <a:picLocks noChangeAspect="1"/>
          </p:cNvPicPr>
          <p:nvPr/>
        </p:nvPicPr>
        <p:blipFill>
          <a:blip r:embed="rId2"/>
          <a:stretch>
            <a:fillRect/>
          </a:stretch>
        </p:blipFill>
        <p:spPr>
          <a:xfrm>
            <a:off x="218746" y="26698"/>
            <a:ext cx="6639254" cy="4873636"/>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908" y="4550671"/>
            <a:ext cx="871856" cy="47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373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FROSAI-E">
      <a:dk1>
        <a:sysClr val="windowText" lastClr="000000"/>
      </a:dk1>
      <a:lt1>
        <a:sysClr val="window" lastClr="FFFFFF"/>
      </a:lt1>
      <a:dk2>
        <a:srgbClr val="002855"/>
      </a:dk2>
      <a:lt2>
        <a:srgbClr val="E7E6E6"/>
      </a:lt2>
      <a:accent1>
        <a:srgbClr val="005A81"/>
      </a:accent1>
      <a:accent2>
        <a:srgbClr val="FDB813"/>
      </a:accent2>
      <a:accent3>
        <a:srgbClr val="AA9E97"/>
      </a:accent3>
      <a:accent4>
        <a:srgbClr val="F68B1F"/>
      </a:accent4>
      <a:accent5>
        <a:srgbClr val="DB4D64"/>
      </a:accent5>
      <a:accent6>
        <a:srgbClr val="D9D1C7"/>
      </a:accent6>
      <a:hlink>
        <a:srgbClr val="00A499"/>
      </a:hlink>
      <a:folHlink>
        <a:srgbClr val="005A8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FROSAI-E presentation template S" id="{1AD8747E-6146-480B-ABD8-6692CBFF99C6}" vid="{58C8C211-F01E-4013-A964-3605DA024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15681</TotalTime>
  <Words>372</Words>
  <Application>Microsoft Office PowerPoint</Application>
  <PresentationFormat>Egendefinert</PresentationFormat>
  <Paragraphs>54</Paragraphs>
  <Slides>20</Slides>
  <Notes>2</Notes>
  <HiddenSlides>0</HiddenSlides>
  <MMClips>0</MMClips>
  <ScaleCrop>false</ScaleCrop>
  <HeadingPairs>
    <vt:vector size="6" baseType="variant">
      <vt:variant>
        <vt:lpstr>Brukte skrifter</vt:lpstr>
      </vt:variant>
      <vt:variant>
        <vt:i4>4</vt:i4>
      </vt:variant>
      <vt:variant>
        <vt:lpstr>Tema</vt:lpstr>
      </vt:variant>
      <vt:variant>
        <vt:i4>1</vt:i4>
      </vt:variant>
      <vt:variant>
        <vt:lpstr>Lysbildetitler</vt:lpstr>
      </vt:variant>
      <vt:variant>
        <vt:i4>20</vt:i4>
      </vt:variant>
    </vt:vector>
  </HeadingPairs>
  <TitlesOfParts>
    <vt:vector size="25" baseType="lpstr">
      <vt:lpstr>Arial</vt:lpstr>
      <vt:lpstr>Arial Black</vt:lpstr>
      <vt:lpstr>Calibri</vt:lpstr>
      <vt:lpstr>Wingdings</vt:lpstr>
      <vt:lpstr>Office Theme</vt:lpstr>
      <vt:lpstr>Principles of Good Governance – Production Sharing Agreements  By Trygve Christiansen</vt:lpstr>
      <vt:lpstr>Intended Learning Outcomes</vt:lpstr>
      <vt:lpstr>Definition</vt:lpstr>
      <vt:lpstr>Chatham house definition</vt:lpstr>
      <vt:lpstr>Get things right from the beginning along the value chain</vt:lpstr>
      <vt:lpstr>1. Policies and legal framework</vt:lpstr>
      <vt:lpstr>PowerPoint-presentasjon</vt:lpstr>
      <vt:lpstr>Separation of powers</vt:lpstr>
      <vt:lpstr>PowerPoint-presentasjon</vt:lpstr>
      <vt:lpstr>2. Government activities/decisions to explore and extract</vt:lpstr>
      <vt:lpstr>3. Award of Contracts and Licenses</vt:lpstr>
      <vt:lpstr>4. Monitoring of Operations</vt:lpstr>
      <vt:lpstr>4. Monitoring of operations</vt:lpstr>
      <vt:lpstr>5. Collection of Revenue</vt:lpstr>
      <vt:lpstr>5. Collection of revenue</vt:lpstr>
      <vt:lpstr>6. Revenue management and allocation</vt:lpstr>
      <vt:lpstr>6. Revenue management and allocation</vt:lpstr>
      <vt:lpstr>7. Implementation of sustainable policies </vt:lpstr>
      <vt:lpstr>7. Implementation of sustainable policies</vt:lpstr>
      <vt:lpstr>PowerPoint-presentasjon</vt:lpstr>
    </vt:vector>
  </TitlesOfParts>
  <Company>Fisher Agency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Annerie Pretorius</dc:creator>
  <cp:lastModifiedBy>Christiansen, Trygve Høgseth</cp:lastModifiedBy>
  <cp:revision>216</cp:revision>
  <dcterms:created xsi:type="dcterms:W3CDTF">2019-05-27T07:09:14Z</dcterms:created>
  <dcterms:modified xsi:type="dcterms:W3CDTF">2020-02-03T07:41:47Z</dcterms:modified>
</cp:coreProperties>
</file>