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3" r:id="rId2"/>
    <p:sldId id="275" r:id="rId3"/>
    <p:sldId id="257" r:id="rId4"/>
    <p:sldId id="276" r:id="rId5"/>
    <p:sldId id="277" r:id="rId6"/>
    <p:sldId id="281" r:id="rId7"/>
    <p:sldId id="278" r:id="rId8"/>
    <p:sldId id="279" r:id="rId9"/>
    <p:sldId id="260" r:id="rId10"/>
    <p:sldId id="258" r:id="rId11"/>
    <p:sldId id="259" r:id="rId12"/>
    <p:sldId id="261" r:id="rId13"/>
    <p:sldId id="262" r:id="rId14"/>
    <p:sldId id="274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6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9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A34865-6650-40D9-B495-2D9260E0F092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7ABD52F-11D6-4AE6-A813-FEB0CCBCE5B0}">
      <dgm:prSet phldrT="[Text]" custT="1"/>
      <dgm:spPr/>
      <dgm:t>
        <a:bodyPr/>
        <a:lstStyle/>
        <a:p>
          <a:r>
            <a:rPr lang="en-US" sz="1400" dirty="0"/>
            <a:t>Official Assignor</a:t>
          </a:r>
        </a:p>
      </dgm:t>
    </dgm:pt>
    <dgm:pt modelId="{B94F6F51-0B98-4DC9-AE56-48BBB365BDF4}" type="parTrans" cxnId="{2486428D-2EA4-4FF0-B606-E0A05C2FA219}">
      <dgm:prSet/>
      <dgm:spPr/>
      <dgm:t>
        <a:bodyPr/>
        <a:lstStyle/>
        <a:p>
          <a:endParaRPr lang="en-US" sz="1400"/>
        </a:p>
      </dgm:t>
    </dgm:pt>
    <dgm:pt modelId="{4734BE0D-AB37-471D-BFD3-58C269645227}" type="sibTrans" cxnId="{2486428D-2EA4-4FF0-B606-E0A05C2FA219}">
      <dgm:prSet/>
      <dgm:spPr/>
      <dgm:t>
        <a:bodyPr/>
        <a:lstStyle/>
        <a:p>
          <a:endParaRPr lang="en-US" sz="1400"/>
        </a:p>
      </dgm:t>
    </dgm:pt>
    <dgm:pt modelId="{C97D70B1-D7B5-4702-B073-ECC5A8237E20}">
      <dgm:prSet phldrT="[Text]" custT="1"/>
      <dgm:spPr/>
      <dgm:t>
        <a:bodyPr/>
        <a:lstStyle/>
        <a:p>
          <a:r>
            <a:rPr lang="en-US" sz="1400" dirty="0"/>
            <a:t> Sign the Assignment Letter</a:t>
          </a:r>
        </a:p>
      </dgm:t>
    </dgm:pt>
    <dgm:pt modelId="{47C9C5D8-CEBC-4C9F-A9D0-ECA7ECD0DD76}" type="parTrans" cxnId="{D84A0868-7AA0-490E-AAAF-9055CB80DA17}">
      <dgm:prSet/>
      <dgm:spPr/>
      <dgm:t>
        <a:bodyPr/>
        <a:lstStyle/>
        <a:p>
          <a:endParaRPr lang="en-US" sz="1400"/>
        </a:p>
      </dgm:t>
    </dgm:pt>
    <dgm:pt modelId="{985D2CE5-4268-4EBA-BE11-B0732626C9A7}" type="sibTrans" cxnId="{D84A0868-7AA0-490E-AAAF-9055CB80DA17}">
      <dgm:prSet/>
      <dgm:spPr/>
      <dgm:t>
        <a:bodyPr/>
        <a:lstStyle/>
        <a:p>
          <a:endParaRPr lang="en-US" sz="1400"/>
        </a:p>
      </dgm:t>
    </dgm:pt>
    <dgm:pt modelId="{5660E705-94B3-4667-A40B-22E7DE87F322}">
      <dgm:prSet phldrT="[Text]" custT="1"/>
      <dgm:spPr/>
      <dgm:t>
        <a:bodyPr/>
        <a:lstStyle/>
        <a:p>
          <a:r>
            <a:rPr lang="en-US" sz="1400" dirty="0"/>
            <a:t>Supervisor</a:t>
          </a:r>
        </a:p>
      </dgm:t>
    </dgm:pt>
    <dgm:pt modelId="{0B73080B-DEDE-4541-A346-6526C042E2C1}" type="parTrans" cxnId="{49AED8C6-4F88-4F7B-96C0-ACE0E8908F77}">
      <dgm:prSet/>
      <dgm:spPr/>
      <dgm:t>
        <a:bodyPr/>
        <a:lstStyle/>
        <a:p>
          <a:endParaRPr lang="en-US" sz="1400"/>
        </a:p>
      </dgm:t>
    </dgm:pt>
    <dgm:pt modelId="{2A8C37BD-391E-483E-8FDF-FEF67EE770BE}" type="sibTrans" cxnId="{49AED8C6-4F88-4F7B-96C0-ACE0E8908F77}">
      <dgm:prSet/>
      <dgm:spPr/>
      <dgm:t>
        <a:bodyPr/>
        <a:lstStyle/>
        <a:p>
          <a:endParaRPr lang="en-US" sz="1400"/>
        </a:p>
      </dgm:t>
    </dgm:pt>
    <dgm:pt modelId="{D0A7D3B8-CFA8-436E-A1F1-77D91BBAEA65}">
      <dgm:prSet phldrT="[Text]" custT="1"/>
      <dgm:spPr/>
      <dgm:t>
        <a:bodyPr/>
        <a:lstStyle/>
        <a:p>
          <a:r>
            <a:rPr lang="en-US" sz="1400" dirty="0"/>
            <a:t>Reviewing Audit Program Draft conformity with related Audit Implementation Guideline</a:t>
          </a:r>
        </a:p>
      </dgm:t>
    </dgm:pt>
    <dgm:pt modelId="{29C546DC-A0AC-4C84-A1D8-3F53F32EF4E5}" type="parTrans" cxnId="{3D89B6A4-7F68-4DB0-AC23-199C896A1B4C}">
      <dgm:prSet/>
      <dgm:spPr/>
      <dgm:t>
        <a:bodyPr/>
        <a:lstStyle/>
        <a:p>
          <a:endParaRPr lang="en-US" sz="1400"/>
        </a:p>
      </dgm:t>
    </dgm:pt>
    <dgm:pt modelId="{BEEAFF07-EA1B-40CF-B807-2A32AB1C7144}" type="sibTrans" cxnId="{3D89B6A4-7F68-4DB0-AC23-199C896A1B4C}">
      <dgm:prSet/>
      <dgm:spPr/>
      <dgm:t>
        <a:bodyPr/>
        <a:lstStyle/>
        <a:p>
          <a:endParaRPr lang="en-US" sz="1400"/>
        </a:p>
      </dgm:t>
    </dgm:pt>
    <dgm:pt modelId="{4BBD3D48-68AF-411C-ADB0-09C9768A49E2}">
      <dgm:prSet custT="1"/>
      <dgm:spPr/>
      <dgm:t>
        <a:bodyPr/>
        <a:lstStyle/>
        <a:p>
          <a:r>
            <a:rPr lang="en-US" sz="1400" dirty="0"/>
            <a:t>Team Leader</a:t>
          </a:r>
        </a:p>
      </dgm:t>
    </dgm:pt>
    <dgm:pt modelId="{90FBD570-B1B0-41CB-B3C1-94EFED75DC97}" type="parTrans" cxnId="{F2BDD0C3-4106-4253-90E0-0C1DFA138972}">
      <dgm:prSet/>
      <dgm:spPr/>
      <dgm:t>
        <a:bodyPr/>
        <a:lstStyle/>
        <a:p>
          <a:endParaRPr lang="en-US" sz="1400"/>
        </a:p>
      </dgm:t>
    </dgm:pt>
    <dgm:pt modelId="{9C7DC651-E43C-4D11-AB1D-C3A414274B65}" type="sibTrans" cxnId="{F2BDD0C3-4106-4253-90E0-0C1DFA138972}">
      <dgm:prSet/>
      <dgm:spPr/>
      <dgm:t>
        <a:bodyPr/>
        <a:lstStyle/>
        <a:p>
          <a:endParaRPr lang="en-US" sz="1400"/>
        </a:p>
      </dgm:t>
    </dgm:pt>
    <dgm:pt modelId="{61D61BCA-F63B-451B-ABE4-71699C419AB4}">
      <dgm:prSet custT="1"/>
      <dgm:spPr/>
      <dgm:t>
        <a:bodyPr/>
        <a:lstStyle/>
        <a:p>
          <a:r>
            <a:rPr lang="en-US" sz="1400" dirty="0"/>
            <a:t> Setting Audit program by preparing materials needed</a:t>
          </a:r>
          <a:r>
            <a:rPr lang="fi-FI" sz="1400" dirty="0"/>
            <a:t>; Draft IWP; </a:t>
          </a:r>
          <a:r>
            <a:rPr lang="en-US" sz="1400" dirty="0"/>
            <a:t>Setting up audit schedule including tentative time allocated for field work; Composing initial data/information request; Sending audit notification including audit assignment letter, audit schedule, and initial data request</a:t>
          </a:r>
        </a:p>
      </dgm:t>
    </dgm:pt>
    <dgm:pt modelId="{94D23191-7A41-4B2B-83FA-03B5BDEFFBBF}" type="parTrans" cxnId="{7BEA5BE3-A562-4D7B-B24C-241555C7A41F}">
      <dgm:prSet/>
      <dgm:spPr/>
      <dgm:t>
        <a:bodyPr/>
        <a:lstStyle/>
        <a:p>
          <a:endParaRPr lang="en-US" sz="1400"/>
        </a:p>
      </dgm:t>
    </dgm:pt>
    <dgm:pt modelId="{3E26526A-57AE-4227-93C9-A7BCAEEFE4D2}" type="sibTrans" cxnId="{7BEA5BE3-A562-4D7B-B24C-241555C7A41F}">
      <dgm:prSet/>
      <dgm:spPr/>
      <dgm:t>
        <a:bodyPr/>
        <a:lstStyle/>
        <a:p>
          <a:endParaRPr lang="en-US" sz="1400"/>
        </a:p>
      </dgm:t>
    </dgm:pt>
    <dgm:pt modelId="{7B73FE5C-3214-447D-A21F-F19CFB0D1F40}">
      <dgm:prSet custT="1"/>
      <dgm:spPr/>
      <dgm:t>
        <a:bodyPr/>
        <a:lstStyle/>
        <a:p>
          <a:r>
            <a:rPr lang="en-US" sz="1400" dirty="0"/>
            <a:t>Team Member</a:t>
          </a:r>
        </a:p>
      </dgm:t>
    </dgm:pt>
    <dgm:pt modelId="{6E64E7D8-B873-4CFC-8D8F-3D6C7FCDE123}" type="parTrans" cxnId="{FD8C34AE-6739-488E-92CF-FE60D1C364F8}">
      <dgm:prSet/>
      <dgm:spPr/>
      <dgm:t>
        <a:bodyPr/>
        <a:lstStyle/>
        <a:p>
          <a:endParaRPr lang="en-US" sz="1400"/>
        </a:p>
      </dgm:t>
    </dgm:pt>
    <dgm:pt modelId="{EDBC9C45-D494-4D2A-B9DA-2DC40B064A59}" type="sibTrans" cxnId="{FD8C34AE-6739-488E-92CF-FE60D1C364F8}">
      <dgm:prSet/>
      <dgm:spPr/>
      <dgm:t>
        <a:bodyPr/>
        <a:lstStyle/>
        <a:p>
          <a:endParaRPr lang="en-US" sz="1400"/>
        </a:p>
      </dgm:t>
    </dgm:pt>
    <dgm:pt modelId="{16974FD2-A40B-4C50-86D5-7D1176BF7A91}">
      <dgm:prSet custT="1"/>
      <dgm:spPr/>
      <dgm:t>
        <a:bodyPr/>
        <a:lstStyle/>
        <a:p>
          <a:r>
            <a:rPr lang="en-US" sz="1400" dirty="0"/>
            <a:t>Help Team Leader</a:t>
          </a:r>
        </a:p>
      </dgm:t>
    </dgm:pt>
    <dgm:pt modelId="{A10D7DBF-3D3F-4396-8062-833DE119248F}" type="parTrans" cxnId="{03EA9C12-5E9A-46B1-AF20-7FC45C072E64}">
      <dgm:prSet/>
      <dgm:spPr/>
      <dgm:t>
        <a:bodyPr/>
        <a:lstStyle/>
        <a:p>
          <a:endParaRPr lang="en-US" sz="1400"/>
        </a:p>
      </dgm:t>
    </dgm:pt>
    <dgm:pt modelId="{4AFE3889-27C8-4D73-A6A4-A2600C535CDD}" type="sibTrans" cxnId="{03EA9C12-5E9A-46B1-AF20-7FC45C072E64}">
      <dgm:prSet/>
      <dgm:spPr/>
      <dgm:t>
        <a:bodyPr/>
        <a:lstStyle/>
        <a:p>
          <a:endParaRPr lang="en-US" sz="1400"/>
        </a:p>
      </dgm:t>
    </dgm:pt>
    <dgm:pt modelId="{9A93457A-83CF-9649-B0ED-EDDC3D7B247D}">
      <dgm:prSet phldrT="[Text]" custT="1"/>
      <dgm:spPr/>
      <dgm:t>
        <a:bodyPr/>
        <a:lstStyle/>
        <a:p>
          <a:r>
            <a:rPr lang="en-US" sz="1400" dirty="0"/>
            <a:t>Reviewing Audit Methodology</a:t>
          </a:r>
          <a:r>
            <a:rPr lang="nn-NO" sz="1400" dirty="0"/>
            <a:t>; and give directive order related to Individual Working Program (IWP) draft</a:t>
          </a:r>
          <a:endParaRPr lang="en-US" sz="1400" dirty="0"/>
        </a:p>
      </dgm:t>
    </dgm:pt>
    <dgm:pt modelId="{7F6E116E-4F66-3D4D-9188-08BE1376DF33}" type="parTrans" cxnId="{37BA1884-9C18-5644-943F-A71860018B15}">
      <dgm:prSet/>
      <dgm:spPr/>
      <dgm:t>
        <a:bodyPr/>
        <a:lstStyle/>
        <a:p>
          <a:endParaRPr lang="en-US" sz="1400"/>
        </a:p>
      </dgm:t>
    </dgm:pt>
    <dgm:pt modelId="{5AC57BCB-5D48-B546-84B5-E19A0AA4856E}" type="sibTrans" cxnId="{37BA1884-9C18-5644-943F-A71860018B15}">
      <dgm:prSet/>
      <dgm:spPr/>
      <dgm:t>
        <a:bodyPr/>
        <a:lstStyle/>
        <a:p>
          <a:endParaRPr lang="en-US" sz="1400"/>
        </a:p>
      </dgm:t>
    </dgm:pt>
    <dgm:pt modelId="{70341542-01FE-40E2-8649-3E400C3A4E37}">
      <dgm:prSet phldrT="[Text]" custT="1"/>
      <dgm:spPr/>
      <dgm:t>
        <a:bodyPr/>
        <a:lstStyle/>
        <a:p>
          <a:r>
            <a:rPr lang="en-US" sz="1400" dirty="0"/>
            <a:t>Person </a:t>
          </a:r>
          <a:r>
            <a:rPr lang="en-US" sz="1400" dirty="0" err="1"/>
            <a:t>InCharge</a:t>
          </a:r>
          <a:endParaRPr lang="en-US" sz="1400" dirty="0"/>
        </a:p>
      </dgm:t>
    </dgm:pt>
    <dgm:pt modelId="{633EA54B-408A-4325-8F91-A12B94DE5EC5}" type="sibTrans" cxnId="{D4018180-1FC2-4B58-873B-6B191CAAD912}">
      <dgm:prSet/>
      <dgm:spPr/>
      <dgm:t>
        <a:bodyPr/>
        <a:lstStyle/>
        <a:p>
          <a:endParaRPr lang="en-US" sz="1400"/>
        </a:p>
      </dgm:t>
    </dgm:pt>
    <dgm:pt modelId="{84FA0111-0B38-4954-864D-DB891CC58715}" type="parTrans" cxnId="{D4018180-1FC2-4B58-873B-6B191CAAD912}">
      <dgm:prSet/>
      <dgm:spPr/>
      <dgm:t>
        <a:bodyPr/>
        <a:lstStyle/>
        <a:p>
          <a:endParaRPr lang="en-US" sz="1400"/>
        </a:p>
      </dgm:t>
    </dgm:pt>
    <dgm:pt modelId="{B9852814-4B3A-4C04-9860-EA5F2D9E29E0}">
      <dgm:prSet phldrT="[Text]" custT="1"/>
      <dgm:spPr/>
      <dgm:t>
        <a:bodyPr/>
        <a:lstStyle/>
        <a:p>
          <a:r>
            <a:rPr lang="fi-FI" sz="1400" dirty="0"/>
            <a:t>To be responsible to all the audit assignment from planning to reporting; Sign the audit report</a:t>
          </a:r>
          <a:endParaRPr lang="en-US" sz="1400" dirty="0"/>
        </a:p>
      </dgm:t>
    </dgm:pt>
    <dgm:pt modelId="{424B33BC-2C02-4DE9-96C0-7BFC6831ABE4}" type="sibTrans" cxnId="{711C77D4-1C32-4AB9-9574-E42545C81452}">
      <dgm:prSet/>
      <dgm:spPr/>
      <dgm:t>
        <a:bodyPr/>
        <a:lstStyle/>
        <a:p>
          <a:endParaRPr lang="en-US" sz="1400"/>
        </a:p>
      </dgm:t>
    </dgm:pt>
    <dgm:pt modelId="{4F5BFC7A-78AD-49B1-B9B4-1BAE299C830A}" type="parTrans" cxnId="{711C77D4-1C32-4AB9-9574-E42545C81452}">
      <dgm:prSet/>
      <dgm:spPr/>
      <dgm:t>
        <a:bodyPr/>
        <a:lstStyle/>
        <a:p>
          <a:endParaRPr lang="en-US" sz="1400"/>
        </a:p>
      </dgm:t>
    </dgm:pt>
    <dgm:pt modelId="{CD85399F-B463-4134-AF91-6ECF7E0D8CE3}">
      <dgm:prSet phldrT="[Text]" custT="1"/>
      <dgm:spPr/>
      <dgm:t>
        <a:bodyPr/>
        <a:lstStyle/>
        <a:p>
          <a:endParaRPr lang="en-US" sz="1400" dirty="0"/>
        </a:p>
      </dgm:t>
    </dgm:pt>
    <dgm:pt modelId="{936538E6-30C9-4DE2-A56F-597A505CC9BE}" type="parTrans" cxnId="{B0845219-DBA1-44F4-963C-107577B01D56}">
      <dgm:prSet/>
      <dgm:spPr/>
      <dgm:t>
        <a:bodyPr/>
        <a:lstStyle/>
        <a:p>
          <a:endParaRPr lang="en-US" sz="1400"/>
        </a:p>
      </dgm:t>
    </dgm:pt>
    <dgm:pt modelId="{6AA24D23-11C3-4C34-81F1-9B3956442887}" type="sibTrans" cxnId="{B0845219-DBA1-44F4-963C-107577B01D56}">
      <dgm:prSet/>
      <dgm:spPr/>
      <dgm:t>
        <a:bodyPr/>
        <a:lstStyle/>
        <a:p>
          <a:endParaRPr lang="en-US" sz="1400"/>
        </a:p>
      </dgm:t>
    </dgm:pt>
    <dgm:pt modelId="{E2F19A30-57AE-4262-BF92-5CAD8A2A701B}" type="pres">
      <dgm:prSet presAssocID="{E2A34865-6650-40D9-B495-2D9260E0F092}" presName="linearFlow" presStyleCnt="0">
        <dgm:presLayoutVars>
          <dgm:dir/>
          <dgm:animLvl val="lvl"/>
          <dgm:resizeHandles val="exact"/>
        </dgm:presLayoutVars>
      </dgm:prSet>
      <dgm:spPr/>
    </dgm:pt>
    <dgm:pt modelId="{B2391855-54DD-4C21-A704-2C4F6C7748A0}" type="pres">
      <dgm:prSet presAssocID="{C7ABD52F-11D6-4AE6-A813-FEB0CCBCE5B0}" presName="composite" presStyleCnt="0"/>
      <dgm:spPr/>
    </dgm:pt>
    <dgm:pt modelId="{A26B00C3-C049-4CE4-B56E-F2BCE04B2894}" type="pres">
      <dgm:prSet presAssocID="{C7ABD52F-11D6-4AE6-A813-FEB0CCBCE5B0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825BD37A-6FF1-41A7-A570-7FCF2BA40BDC}" type="pres">
      <dgm:prSet presAssocID="{C7ABD52F-11D6-4AE6-A813-FEB0CCBCE5B0}" presName="descendantText" presStyleLbl="alignAcc1" presStyleIdx="0" presStyleCnt="5">
        <dgm:presLayoutVars>
          <dgm:bulletEnabled val="1"/>
        </dgm:presLayoutVars>
      </dgm:prSet>
      <dgm:spPr/>
    </dgm:pt>
    <dgm:pt modelId="{869CF403-EB2A-4E37-B0DB-34523263F18E}" type="pres">
      <dgm:prSet presAssocID="{4734BE0D-AB37-471D-BFD3-58C269645227}" presName="sp" presStyleCnt="0"/>
      <dgm:spPr/>
    </dgm:pt>
    <dgm:pt modelId="{21C5E886-8B2A-465D-AA6D-F8CFBFBBC67A}" type="pres">
      <dgm:prSet presAssocID="{70341542-01FE-40E2-8649-3E400C3A4E37}" presName="composite" presStyleCnt="0"/>
      <dgm:spPr/>
    </dgm:pt>
    <dgm:pt modelId="{8E1C0F72-7DB0-4FA9-986C-F029F9E535FC}" type="pres">
      <dgm:prSet presAssocID="{70341542-01FE-40E2-8649-3E400C3A4E37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C85F638A-6468-4432-84C1-CA73A827E66D}" type="pres">
      <dgm:prSet presAssocID="{70341542-01FE-40E2-8649-3E400C3A4E37}" presName="descendantText" presStyleLbl="alignAcc1" presStyleIdx="1" presStyleCnt="5">
        <dgm:presLayoutVars>
          <dgm:bulletEnabled val="1"/>
        </dgm:presLayoutVars>
      </dgm:prSet>
      <dgm:spPr/>
    </dgm:pt>
    <dgm:pt modelId="{5EAF9B86-96CF-44D6-BE3E-CBD1D5580109}" type="pres">
      <dgm:prSet presAssocID="{633EA54B-408A-4325-8F91-A12B94DE5EC5}" presName="sp" presStyleCnt="0"/>
      <dgm:spPr/>
    </dgm:pt>
    <dgm:pt modelId="{457D16CB-5A55-4EFC-8607-8FCC9BF2DC62}" type="pres">
      <dgm:prSet presAssocID="{5660E705-94B3-4667-A40B-22E7DE87F322}" presName="composite" presStyleCnt="0"/>
      <dgm:spPr/>
    </dgm:pt>
    <dgm:pt modelId="{E2D00DCC-A732-4962-8115-500BF0EB87A0}" type="pres">
      <dgm:prSet presAssocID="{5660E705-94B3-4667-A40B-22E7DE87F322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94E6E9E5-B9B2-4519-9B0D-9EAE5660BECA}" type="pres">
      <dgm:prSet presAssocID="{5660E705-94B3-4667-A40B-22E7DE87F322}" presName="descendantText" presStyleLbl="alignAcc1" presStyleIdx="2" presStyleCnt="5">
        <dgm:presLayoutVars>
          <dgm:bulletEnabled val="1"/>
        </dgm:presLayoutVars>
      </dgm:prSet>
      <dgm:spPr/>
    </dgm:pt>
    <dgm:pt modelId="{0998D6E3-84F4-4BC0-8DD6-0DE2066563E3}" type="pres">
      <dgm:prSet presAssocID="{2A8C37BD-391E-483E-8FDF-FEF67EE770BE}" presName="sp" presStyleCnt="0"/>
      <dgm:spPr/>
    </dgm:pt>
    <dgm:pt modelId="{52AEE67B-2F7A-4B68-9531-F2135AD7EAE4}" type="pres">
      <dgm:prSet presAssocID="{4BBD3D48-68AF-411C-ADB0-09C9768A49E2}" presName="composite" presStyleCnt="0"/>
      <dgm:spPr/>
    </dgm:pt>
    <dgm:pt modelId="{7B4416C5-3905-43BF-A2A5-9D02533DDE66}" type="pres">
      <dgm:prSet presAssocID="{4BBD3D48-68AF-411C-ADB0-09C9768A49E2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404B620E-C2B0-402B-BDF6-496E109A8826}" type="pres">
      <dgm:prSet presAssocID="{4BBD3D48-68AF-411C-ADB0-09C9768A49E2}" presName="descendantText" presStyleLbl="alignAcc1" presStyleIdx="3" presStyleCnt="5">
        <dgm:presLayoutVars>
          <dgm:bulletEnabled val="1"/>
        </dgm:presLayoutVars>
      </dgm:prSet>
      <dgm:spPr/>
    </dgm:pt>
    <dgm:pt modelId="{246A8CC6-D7BE-4B6F-A6CC-BE0EC6FC8B82}" type="pres">
      <dgm:prSet presAssocID="{9C7DC651-E43C-4D11-AB1D-C3A414274B65}" presName="sp" presStyleCnt="0"/>
      <dgm:spPr/>
    </dgm:pt>
    <dgm:pt modelId="{8AE4987E-5855-4740-9357-0309C1010D4A}" type="pres">
      <dgm:prSet presAssocID="{7B73FE5C-3214-447D-A21F-F19CFB0D1F40}" presName="composite" presStyleCnt="0"/>
      <dgm:spPr/>
    </dgm:pt>
    <dgm:pt modelId="{D6BDDA99-9A2C-425A-B0F2-3F7EBEE3F41E}" type="pres">
      <dgm:prSet presAssocID="{7B73FE5C-3214-447D-A21F-F19CFB0D1F40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A1FA12E8-5216-4C21-806D-BF6AD0F438CC}" type="pres">
      <dgm:prSet presAssocID="{7B73FE5C-3214-447D-A21F-F19CFB0D1F40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22E12606-623D-4D9B-999B-7FD51751E9FA}" type="presOf" srcId="{61D61BCA-F63B-451B-ABE4-71699C419AB4}" destId="{404B620E-C2B0-402B-BDF6-496E109A8826}" srcOrd="0" destOrd="0" presId="urn:microsoft.com/office/officeart/2005/8/layout/chevron2"/>
    <dgm:cxn modelId="{AC982D0A-7CF5-417D-A6CC-2E77247DFA89}" type="presOf" srcId="{B9852814-4B3A-4C04-9860-EA5F2D9E29E0}" destId="{C85F638A-6468-4432-84C1-CA73A827E66D}" srcOrd="0" destOrd="0" presId="urn:microsoft.com/office/officeart/2005/8/layout/chevron2"/>
    <dgm:cxn modelId="{1923190B-D065-4E81-9668-01C0C1401C5D}" type="presOf" srcId="{CD85399F-B463-4134-AF91-6ECF7E0D8CE3}" destId="{94E6E9E5-B9B2-4519-9B0D-9EAE5660BECA}" srcOrd="0" destOrd="2" presId="urn:microsoft.com/office/officeart/2005/8/layout/chevron2"/>
    <dgm:cxn modelId="{03EA9C12-5E9A-46B1-AF20-7FC45C072E64}" srcId="{7B73FE5C-3214-447D-A21F-F19CFB0D1F40}" destId="{16974FD2-A40B-4C50-86D5-7D1176BF7A91}" srcOrd="0" destOrd="0" parTransId="{A10D7DBF-3D3F-4396-8062-833DE119248F}" sibTransId="{4AFE3889-27C8-4D73-A6A4-A2600C535CDD}"/>
    <dgm:cxn modelId="{B0845219-DBA1-44F4-963C-107577B01D56}" srcId="{5660E705-94B3-4667-A40B-22E7DE87F322}" destId="{CD85399F-B463-4134-AF91-6ECF7E0D8CE3}" srcOrd="2" destOrd="0" parTransId="{936538E6-30C9-4DE2-A56F-597A505CC9BE}" sibTransId="{6AA24D23-11C3-4C34-81F1-9B3956442887}"/>
    <dgm:cxn modelId="{32513322-507E-8E40-ACA0-B1B8912773F1}" type="presOf" srcId="{9A93457A-83CF-9649-B0ED-EDDC3D7B247D}" destId="{94E6E9E5-B9B2-4519-9B0D-9EAE5660BECA}" srcOrd="0" destOrd="1" presId="urn:microsoft.com/office/officeart/2005/8/layout/chevron2"/>
    <dgm:cxn modelId="{BDDEE844-644D-4572-BB81-E33E12C21CE1}" type="presOf" srcId="{16974FD2-A40B-4C50-86D5-7D1176BF7A91}" destId="{A1FA12E8-5216-4C21-806D-BF6AD0F438CC}" srcOrd="0" destOrd="0" presId="urn:microsoft.com/office/officeart/2005/8/layout/chevron2"/>
    <dgm:cxn modelId="{D84A0868-7AA0-490E-AAAF-9055CB80DA17}" srcId="{C7ABD52F-11D6-4AE6-A813-FEB0CCBCE5B0}" destId="{C97D70B1-D7B5-4702-B073-ECC5A8237E20}" srcOrd="0" destOrd="0" parTransId="{47C9C5D8-CEBC-4C9F-A9D0-ECA7ECD0DD76}" sibTransId="{985D2CE5-4268-4EBA-BE11-B0732626C9A7}"/>
    <dgm:cxn modelId="{DF506349-0300-494E-A95B-5C3F851BAEB2}" type="presOf" srcId="{70341542-01FE-40E2-8649-3E400C3A4E37}" destId="{8E1C0F72-7DB0-4FA9-986C-F029F9E535FC}" srcOrd="0" destOrd="0" presId="urn:microsoft.com/office/officeart/2005/8/layout/chevron2"/>
    <dgm:cxn modelId="{71DAC46D-698C-455E-803B-72B495B24F2A}" type="presOf" srcId="{5660E705-94B3-4667-A40B-22E7DE87F322}" destId="{E2D00DCC-A732-4962-8115-500BF0EB87A0}" srcOrd="0" destOrd="0" presId="urn:microsoft.com/office/officeart/2005/8/layout/chevron2"/>
    <dgm:cxn modelId="{5977545A-A6D8-4C58-8993-83399E2B9660}" type="presOf" srcId="{7B73FE5C-3214-447D-A21F-F19CFB0D1F40}" destId="{D6BDDA99-9A2C-425A-B0F2-3F7EBEE3F41E}" srcOrd="0" destOrd="0" presId="urn:microsoft.com/office/officeart/2005/8/layout/chevron2"/>
    <dgm:cxn modelId="{D4018180-1FC2-4B58-873B-6B191CAAD912}" srcId="{E2A34865-6650-40D9-B495-2D9260E0F092}" destId="{70341542-01FE-40E2-8649-3E400C3A4E37}" srcOrd="1" destOrd="0" parTransId="{84FA0111-0B38-4954-864D-DB891CC58715}" sibTransId="{633EA54B-408A-4325-8F91-A12B94DE5EC5}"/>
    <dgm:cxn modelId="{37BA1884-9C18-5644-943F-A71860018B15}" srcId="{5660E705-94B3-4667-A40B-22E7DE87F322}" destId="{9A93457A-83CF-9649-B0ED-EDDC3D7B247D}" srcOrd="1" destOrd="0" parTransId="{7F6E116E-4F66-3D4D-9188-08BE1376DF33}" sibTransId="{5AC57BCB-5D48-B546-84B5-E19A0AA4856E}"/>
    <dgm:cxn modelId="{2486428D-2EA4-4FF0-B606-E0A05C2FA219}" srcId="{E2A34865-6650-40D9-B495-2D9260E0F092}" destId="{C7ABD52F-11D6-4AE6-A813-FEB0CCBCE5B0}" srcOrd="0" destOrd="0" parTransId="{B94F6F51-0B98-4DC9-AE56-48BBB365BDF4}" sibTransId="{4734BE0D-AB37-471D-BFD3-58C269645227}"/>
    <dgm:cxn modelId="{8D576195-3023-459A-AFF4-D4597482BC63}" type="presOf" srcId="{C7ABD52F-11D6-4AE6-A813-FEB0CCBCE5B0}" destId="{A26B00C3-C049-4CE4-B56E-F2BCE04B2894}" srcOrd="0" destOrd="0" presId="urn:microsoft.com/office/officeart/2005/8/layout/chevron2"/>
    <dgm:cxn modelId="{03FC9B9D-5FD0-4123-82C1-CCD30FF49CA2}" type="presOf" srcId="{D0A7D3B8-CFA8-436E-A1F1-77D91BBAEA65}" destId="{94E6E9E5-B9B2-4519-9B0D-9EAE5660BECA}" srcOrd="0" destOrd="0" presId="urn:microsoft.com/office/officeart/2005/8/layout/chevron2"/>
    <dgm:cxn modelId="{3D89B6A4-7F68-4DB0-AC23-199C896A1B4C}" srcId="{5660E705-94B3-4667-A40B-22E7DE87F322}" destId="{D0A7D3B8-CFA8-436E-A1F1-77D91BBAEA65}" srcOrd="0" destOrd="0" parTransId="{29C546DC-A0AC-4C84-A1D8-3F53F32EF4E5}" sibTransId="{BEEAFF07-EA1B-40CF-B807-2A32AB1C7144}"/>
    <dgm:cxn modelId="{FD8C34AE-6739-488E-92CF-FE60D1C364F8}" srcId="{E2A34865-6650-40D9-B495-2D9260E0F092}" destId="{7B73FE5C-3214-447D-A21F-F19CFB0D1F40}" srcOrd="4" destOrd="0" parTransId="{6E64E7D8-B873-4CFC-8D8F-3D6C7FCDE123}" sibTransId="{EDBC9C45-D494-4D2A-B9DA-2DC40B064A59}"/>
    <dgm:cxn modelId="{9BA5B5B4-2C1E-431E-A26A-D573F687F027}" type="presOf" srcId="{E2A34865-6650-40D9-B495-2D9260E0F092}" destId="{E2F19A30-57AE-4262-BF92-5CAD8A2A701B}" srcOrd="0" destOrd="0" presId="urn:microsoft.com/office/officeart/2005/8/layout/chevron2"/>
    <dgm:cxn modelId="{F2BDD0C3-4106-4253-90E0-0C1DFA138972}" srcId="{E2A34865-6650-40D9-B495-2D9260E0F092}" destId="{4BBD3D48-68AF-411C-ADB0-09C9768A49E2}" srcOrd="3" destOrd="0" parTransId="{90FBD570-B1B0-41CB-B3C1-94EFED75DC97}" sibTransId="{9C7DC651-E43C-4D11-AB1D-C3A414274B65}"/>
    <dgm:cxn modelId="{49AED8C6-4F88-4F7B-96C0-ACE0E8908F77}" srcId="{E2A34865-6650-40D9-B495-2D9260E0F092}" destId="{5660E705-94B3-4667-A40B-22E7DE87F322}" srcOrd="2" destOrd="0" parTransId="{0B73080B-DEDE-4541-A346-6526C042E2C1}" sibTransId="{2A8C37BD-391E-483E-8FDF-FEF67EE770BE}"/>
    <dgm:cxn modelId="{711C77D4-1C32-4AB9-9574-E42545C81452}" srcId="{70341542-01FE-40E2-8649-3E400C3A4E37}" destId="{B9852814-4B3A-4C04-9860-EA5F2D9E29E0}" srcOrd="0" destOrd="0" parTransId="{4F5BFC7A-78AD-49B1-B9B4-1BAE299C830A}" sibTransId="{424B33BC-2C02-4DE9-96C0-7BFC6831ABE4}"/>
    <dgm:cxn modelId="{6AD700DA-CAE6-4492-B635-13B9C51EC033}" type="presOf" srcId="{4BBD3D48-68AF-411C-ADB0-09C9768A49E2}" destId="{7B4416C5-3905-43BF-A2A5-9D02533DDE66}" srcOrd="0" destOrd="0" presId="urn:microsoft.com/office/officeart/2005/8/layout/chevron2"/>
    <dgm:cxn modelId="{7BEA5BE3-A562-4D7B-B24C-241555C7A41F}" srcId="{4BBD3D48-68AF-411C-ADB0-09C9768A49E2}" destId="{61D61BCA-F63B-451B-ABE4-71699C419AB4}" srcOrd="0" destOrd="0" parTransId="{94D23191-7A41-4B2B-83FA-03B5BDEFFBBF}" sibTransId="{3E26526A-57AE-4227-93C9-A7BCAEEFE4D2}"/>
    <dgm:cxn modelId="{4254AAFC-7911-4799-93E5-279339175CB9}" type="presOf" srcId="{C97D70B1-D7B5-4702-B073-ECC5A8237E20}" destId="{825BD37A-6FF1-41A7-A570-7FCF2BA40BDC}" srcOrd="0" destOrd="0" presId="urn:microsoft.com/office/officeart/2005/8/layout/chevron2"/>
    <dgm:cxn modelId="{9953FEBD-D8AC-4D61-9E39-7A9BE12BB7A3}" type="presParOf" srcId="{E2F19A30-57AE-4262-BF92-5CAD8A2A701B}" destId="{B2391855-54DD-4C21-A704-2C4F6C7748A0}" srcOrd="0" destOrd="0" presId="urn:microsoft.com/office/officeart/2005/8/layout/chevron2"/>
    <dgm:cxn modelId="{72B71B3A-DC18-45F8-A8C7-BC4479DFBBBB}" type="presParOf" srcId="{B2391855-54DD-4C21-A704-2C4F6C7748A0}" destId="{A26B00C3-C049-4CE4-B56E-F2BCE04B2894}" srcOrd="0" destOrd="0" presId="urn:microsoft.com/office/officeart/2005/8/layout/chevron2"/>
    <dgm:cxn modelId="{0193A8D9-3FD9-447B-84A8-C3E4F927F2EF}" type="presParOf" srcId="{B2391855-54DD-4C21-A704-2C4F6C7748A0}" destId="{825BD37A-6FF1-41A7-A570-7FCF2BA40BDC}" srcOrd="1" destOrd="0" presId="urn:microsoft.com/office/officeart/2005/8/layout/chevron2"/>
    <dgm:cxn modelId="{04F07095-A44B-4BC4-A2EB-06164F0C5601}" type="presParOf" srcId="{E2F19A30-57AE-4262-BF92-5CAD8A2A701B}" destId="{869CF403-EB2A-4E37-B0DB-34523263F18E}" srcOrd="1" destOrd="0" presId="urn:microsoft.com/office/officeart/2005/8/layout/chevron2"/>
    <dgm:cxn modelId="{3B52957C-E04D-471A-B9DC-B00373B21927}" type="presParOf" srcId="{E2F19A30-57AE-4262-BF92-5CAD8A2A701B}" destId="{21C5E886-8B2A-465D-AA6D-F8CFBFBBC67A}" srcOrd="2" destOrd="0" presId="urn:microsoft.com/office/officeart/2005/8/layout/chevron2"/>
    <dgm:cxn modelId="{2D8FA106-E5B4-48C1-862E-5D5B9C5CF31F}" type="presParOf" srcId="{21C5E886-8B2A-465D-AA6D-F8CFBFBBC67A}" destId="{8E1C0F72-7DB0-4FA9-986C-F029F9E535FC}" srcOrd="0" destOrd="0" presId="urn:microsoft.com/office/officeart/2005/8/layout/chevron2"/>
    <dgm:cxn modelId="{F1AFA81D-E895-45C8-AE8C-355B13E2BDE3}" type="presParOf" srcId="{21C5E886-8B2A-465D-AA6D-F8CFBFBBC67A}" destId="{C85F638A-6468-4432-84C1-CA73A827E66D}" srcOrd="1" destOrd="0" presId="urn:microsoft.com/office/officeart/2005/8/layout/chevron2"/>
    <dgm:cxn modelId="{69215245-EE00-46AD-B8A7-682C0E5E1509}" type="presParOf" srcId="{E2F19A30-57AE-4262-BF92-5CAD8A2A701B}" destId="{5EAF9B86-96CF-44D6-BE3E-CBD1D5580109}" srcOrd="3" destOrd="0" presId="urn:microsoft.com/office/officeart/2005/8/layout/chevron2"/>
    <dgm:cxn modelId="{FED6904E-2435-46C7-B2A1-E1E634C0453F}" type="presParOf" srcId="{E2F19A30-57AE-4262-BF92-5CAD8A2A701B}" destId="{457D16CB-5A55-4EFC-8607-8FCC9BF2DC62}" srcOrd="4" destOrd="0" presId="urn:microsoft.com/office/officeart/2005/8/layout/chevron2"/>
    <dgm:cxn modelId="{01AEF103-C27E-4357-857F-7C97C1F41028}" type="presParOf" srcId="{457D16CB-5A55-4EFC-8607-8FCC9BF2DC62}" destId="{E2D00DCC-A732-4962-8115-500BF0EB87A0}" srcOrd="0" destOrd="0" presId="urn:microsoft.com/office/officeart/2005/8/layout/chevron2"/>
    <dgm:cxn modelId="{FA77A3A4-81D1-4752-B362-A4AA1C9928E8}" type="presParOf" srcId="{457D16CB-5A55-4EFC-8607-8FCC9BF2DC62}" destId="{94E6E9E5-B9B2-4519-9B0D-9EAE5660BECA}" srcOrd="1" destOrd="0" presId="urn:microsoft.com/office/officeart/2005/8/layout/chevron2"/>
    <dgm:cxn modelId="{223E7095-DDE9-4089-A24F-61B013E9226B}" type="presParOf" srcId="{E2F19A30-57AE-4262-BF92-5CAD8A2A701B}" destId="{0998D6E3-84F4-4BC0-8DD6-0DE2066563E3}" srcOrd="5" destOrd="0" presId="urn:microsoft.com/office/officeart/2005/8/layout/chevron2"/>
    <dgm:cxn modelId="{43AEAEF9-5B8D-4B24-8324-7E713F26C9FA}" type="presParOf" srcId="{E2F19A30-57AE-4262-BF92-5CAD8A2A701B}" destId="{52AEE67B-2F7A-4B68-9531-F2135AD7EAE4}" srcOrd="6" destOrd="0" presId="urn:microsoft.com/office/officeart/2005/8/layout/chevron2"/>
    <dgm:cxn modelId="{919A4115-7944-406D-A55C-24FE4EF8718E}" type="presParOf" srcId="{52AEE67B-2F7A-4B68-9531-F2135AD7EAE4}" destId="{7B4416C5-3905-43BF-A2A5-9D02533DDE66}" srcOrd="0" destOrd="0" presId="urn:microsoft.com/office/officeart/2005/8/layout/chevron2"/>
    <dgm:cxn modelId="{57192AF5-BD34-419C-95FE-458D436F1C1C}" type="presParOf" srcId="{52AEE67B-2F7A-4B68-9531-F2135AD7EAE4}" destId="{404B620E-C2B0-402B-BDF6-496E109A8826}" srcOrd="1" destOrd="0" presId="urn:microsoft.com/office/officeart/2005/8/layout/chevron2"/>
    <dgm:cxn modelId="{F693A4D0-BFDD-486B-AAE3-E5A3F13CDE1B}" type="presParOf" srcId="{E2F19A30-57AE-4262-BF92-5CAD8A2A701B}" destId="{246A8CC6-D7BE-4B6F-A6CC-BE0EC6FC8B82}" srcOrd="7" destOrd="0" presId="urn:microsoft.com/office/officeart/2005/8/layout/chevron2"/>
    <dgm:cxn modelId="{D08ED584-6D2B-4AD6-8093-26BB1501E16A}" type="presParOf" srcId="{E2F19A30-57AE-4262-BF92-5CAD8A2A701B}" destId="{8AE4987E-5855-4740-9357-0309C1010D4A}" srcOrd="8" destOrd="0" presId="urn:microsoft.com/office/officeart/2005/8/layout/chevron2"/>
    <dgm:cxn modelId="{42F01281-1708-45F6-9D88-E7CCA7025194}" type="presParOf" srcId="{8AE4987E-5855-4740-9357-0309C1010D4A}" destId="{D6BDDA99-9A2C-425A-B0F2-3F7EBEE3F41E}" srcOrd="0" destOrd="0" presId="urn:microsoft.com/office/officeart/2005/8/layout/chevron2"/>
    <dgm:cxn modelId="{D8D37918-2CEA-4FE7-A087-EF554B1A6D16}" type="presParOf" srcId="{8AE4987E-5855-4740-9357-0309C1010D4A}" destId="{A1FA12E8-5216-4C21-806D-BF6AD0F438C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D2825B-8004-40CD-B61A-C8A67A38081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C7E0C4-6D4A-4C84-9AF8-56252B82BB75}">
      <dgm:prSet phldrT="[Text]" custT="1"/>
      <dgm:spPr/>
      <dgm:t>
        <a:bodyPr/>
        <a:lstStyle/>
        <a:p>
          <a:r>
            <a:rPr lang="en-US" sz="1600" dirty="0"/>
            <a:t>1</a:t>
          </a:r>
        </a:p>
      </dgm:t>
    </dgm:pt>
    <dgm:pt modelId="{CBFBB41D-2499-468D-8171-C1CEA2FE276D}" type="parTrans" cxnId="{DA38503E-4503-4D5C-B1A5-8B386BE207DD}">
      <dgm:prSet/>
      <dgm:spPr/>
      <dgm:t>
        <a:bodyPr/>
        <a:lstStyle/>
        <a:p>
          <a:endParaRPr lang="en-US" sz="1600"/>
        </a:p>
      </dgm:t>
    </dgm:pt>
    <dgm:pt modelId="{E286A27C-8506-40B2-A19B-C30E4E26C68B}" type="sibTrans" cxnId="{DA38503E-4503-4D5C-B1A5-8B386BE207DD}">
      <dgm:prSet/>
      <dgm:spPr/>
      <dgm:t>
        <a:bodyPr/>
        <a:lstStyle/>
        <a:p>
          <a:endParaRPr lang="en-US" sz="1600"/>
        </a:p>
      </dgm:t>
    </dgm:pt>
    <dgm:pt modelId="{DDDD07FB-99E6-4E84-B21E-7E150AB84381}">
      <dgm:prSet phldrT="[Text]" custT="1"/>
      <dgm:spPr/>
      <dgm:t>
        <a:bodyPr/>
        <a:lstStyle/>
        <a:p>
          <a:r>
            <a:rPr lang="en-US" sz="2000" dirty="0"/>
            <a:t>Adjustment/correction on cost recovery calculation (e.g. over charge of expenses, claiming the unrecoverable costs, etc.)</a:t>
          </a:r>
        </a:p>
      </dgm:t>
    </dgm:pt>
    <dgm:pt modelId="{39979F3A-3495-4B17-88C0-378F6AEDD6F4}" type="parTrans" cxnId="{7E333F99-51AD-492B-9CB4-48359494EF0B}">
      <dgm:prSet/>
      <dgm:spPr/>
      <dgm:t>
        <a:bodyPr/>
        <a:lstStyle/>
        <a:p>
          <a:endParaRPr lang="en-US" sz="1600"/>
        </a:p>
      </dgm:t>
    </dgm:pt>
    <dgm:pt modelId="{7A5D2D71-CAEB-44E6-801C-554D28588420}" type="sibTrans" cxnId="{7E333F99-51AD-492B-9CB4-48359494EF0B}">
      <dgm:prSet/>
      <dgm:spPr/>
      <dgm:t>
        <a:bodyPr/>
        <a:lstStyle/>
        <a:p>
          <a:endParaRPr lang="en-US" sz="1600"/>
        </a:p>
      </dgm:t>
    </dgm:pt>
    <dgm:pt modelId="{AFA60C6C-3C87-494A-8FC2-DF4CDC64AD4F}">
      <dgm:prSet phldrT="[Text]" custT="1"/>
      <dgm:spPr/>
      <dgm:t>
        <a:bodyPr/>
        <a:lstStyle/>
        <a:p>
          <a:r>
            <a:rPr lang="en-US" sz="1600" dirty="0"/>
            <a:t>2</a:t>
          </a:r>
        </a:p>
      </dgm:t>
    </dgm:pt>
    <dgm:pt modelId="{095E2E70-CC5B-424D-A78F-545F222B6DC6}" type="parTrans" cxnId="{9AFB906D-4472-4041-9375-9FF16A06A1BC}">
      <dgm:prSet/>
      <dgm:spPr/>
      <dgm:t>
        <a:bodyPr/>
        <a:lstStyle/>
        <a:p>
          <a:endParaRPr lang="en-US" sz="1600"/>
        </a:p>
      </dgm:t>
    </dgm:pt>
    <dgm:pt modelId="{26E88F24-D577-4B53-B300-BEF515C1CE9D}" type="sibTrans" cxnId="{9AFB906D-4472-4041-9375-9FF16A06A1BC}">
      <dgm:prSet/>
      <dgm:spPr/>
      <dgm:t>
        <a:bodyPr/>
        <a:lstStyle/>
        <a:p>
          <a:endParaRPr lang="en-US" sz="1600"/>
        </a:p>
      </dgm:t>
    </dgm:pt>
    <dgm:pt modelId="{52EBCC93-233C-4A02-AEDD-DC221E5FEC4C}">
      <dgm:prSet phldrT="[Text]" custT="1"/>
      <dgm:spPr/>
      <dgm:t>
        <a:bodyPr/>
        <a:lstStyle/>
        <a:p>
          <a:r>
            <a:rPr lang="en-US" sz="2000" dirty="0"/>
            <a:t>Procurement process not in accordance to law/regulation (e.g. amendment of proc. Contract after due date, penalty on work delays, etc.) </a:t>
          </a:r>
        </a:p>
      </dgm:t>
    </dgm:pt>
    <dgm:pt modelId="{0CDD3A3F-6F9C-4EB3-B90A-7D0F59C5405E}" type="parTrans" cxnId="{4D47C84C-2CF4-40F4-9598-C281ABE55C29}">
      <dgm:prSet/>
      <dgm:spPr/>
      <dgm:t>
        <a:bodyPr/>
        <a:lstStyle/>
        <a:p>
          <a:endParaRPr lang="en-US" sz="1600"/>
        </a:p>
      </dgm:t>
    </dgm:pt>
    <dgm:pt modelId="{571D355A-0B7E-444B-810F-458955265120}" type="sibTrans" cxnId="{4D47C84C-2CF4-40F4-9598-C281ABE55C29}">
      <dgm:prSet/>
      <dgm:spPr/>
      <dgm:t>
        <a:bodyPr/>
        <a:lstStyle/>
        <a:p>
          <a:endParaRPr lang="en-US" sz="1600"/>
        </a:p>
      </dgm:t>
    </dgm:pt>
    <dgm:pt modelId="{38E49FC1-A379-4617-BC6C-53E8F8A2B8B1}" type="pres">
      <dgm:prSet presAssocID="{2CD2825B-8004-40CD-B61A-C8A67A380817}" presName="linearFlow" presStyleCnt="0">
        <dgm:presLayoutVars>
          <dgm:dir/>
          <dgm:animLvl val="lvl"/>
          <dgm:resizeHandles val="exact"/>
        </dgm:presLayoutVars>
      </dgm:prSet>
      <dgm:spPr/>
    </dgm:pt>
    <dgm:pt modelId="{6164FE40-6A8F-4D37-B043-93BF0DF1E43D}" type="pres">
      <dgm:prSet presAssocID="{C6C7E0C4-6D4A-4C84-9AF8-56252B82BB75}" presName="composite" presStyleCnt="0"/>
      <dgm:spPr/>
    </dgm:pt>
    <dgm:pt modelId="{CC095937-73AC-400A-BADE-E0422ADF8465}" type="pres">
      <dgm:prSet presAssocID="{C6C7E0C4-6D4A-4C84-9AF8-56252B82BB75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B02525E4-B105-4B1C-81D3-48FF898FDA39}" type="pres">
      <dgm:prSet presAssocID="{C6C7E0C4-6D4A-4C84-9AF8-56252B82BB75}" presName="descendantText" presStyleLbl="alignAcc1" presStyleIdx="0" presStyleCnt="2">
        <dgm:presLayoutVars>
          <dgm:bulletEnabled val="1"/>
        </dgm:presLayoutVars>
      </dgm:prSet>
      <dgm:spPr/>
    </dgm:pt>
    <dgm:pt modelId="{E5CA6387-DB12-4BDA-8DF1-EC149EE8DFE4}" type="pres">
      <dgm:prSet presAssocID="{E286A27C-8506-40B2-A19B-C30E4E26C68B}" presName="sp" presStyleCnt="0"/>
      <dgm:spPr/>
    </dgm:pt>
    <dgm:pt modelId="{64B713EA-5793-4BFB-B327-309836C9F7AE}" type="pres">
      <dgm:prSet presAssocID="{AFA60C6C-3C87-494A-8FC2-DF4CDC64AD4F}" presName="composite" presStyleCnt="0"/>
      <dgm:spPr/>
    </dgm:pt>
    <dgm:pt modelId="{EAA2D06A-A52A-4BAC-8571-A2F4B6AFE4A1}" type="pres">
      <dgm:prSet presAssocID="{AFA60C6C-3C87-494A-8FC2-DF4CDC64AD4F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6ED70C59-0B2D-4946-B2B2-884536E02780}" type="pres">
      <dgm:prSet presAssocID="{AFA60C6C-3C87-494A-8FC2-DF4CDC64AD4F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BEF3E518-BA1B-490C-B0E4-4A05B08ED634}" type="presOf" srcId="{52EBCC93-233C-4A02-AEDD-DC221E5FEC4C}" destId="{6ED70C59-0B2D-4946-B2B2-884536E02780}" srcOrd="0" destOrd="0" presId="urn:microsoft.com/office/officeart/2005/8/layout/chevron2"/>
    <dgm:cxn modelId="{81490636-AC99-4157-ACA0-BF39871569B2}" type="presOf" srcId="{C6C7E0C4-6D4A-4C84-9AF8-56252B82BB75}" destId="{CC095937-73AC-400A-BADE-E0422ADF8465}" srcOrd="0" destOrd="0" presId="urn:microsoft.com/office/officeart/2005/8/layout/chevron2"/>
    <dgm:cxn modelId="{DA38503E-4503-4D5C-B1A5-8B386BE207DD}" srcId="{2CD2825B-8004-40CD-B61A-C8A67A380817}" destId="{C6C7E0C4-6D4A-4C84-9AF8-56252B82BB75}" srcOrd="0" destOrd="0" parTransId="{CBFBB41D-2499-468D-8171-C1CEA2FE276D}" sibTransId="{E286A27C-8506-40B2-A19B-C30E4E26C68B}"/>
    <dgm:cxn modelId="{4D47C84C-2CF4-40F4-9598-C281ABE55C29}" srcId="{AFA60C6C-3C87-494A-8FC2-DF4CDC64AD4F}" destId="{52EBCC93-233C-4A02-AEDD-DC221E5FEC4C}" srcOrd="0" destOrd="0" parTransId="{0CDD3A3F-6F9C-4EB3-B90A-7D0F59C5405E}" sibTransId="{571D355A-0B7E-444B-810F-458955265120}"/>
    <dgm:cxn modelId="{9AFB906D-4472-4041-9375-9FF16A06A1BC}" srcId="{2CD2825B-8004-40CD-B61A-C8A67A380817}" destId="{AFA60C6C-3C87-494A-8FC2-DF4CDC64AD4F}" srcOrd="1" destOrd="0" parTransId="{095E2E70-CC5B-424D-A78F-545F222B6DC6}" sibTransId="{26E88F24-D577-4B53-B300-BEF515C1CE9D}"/>
    <dgm:cxn modelId="{61BEC07B-7D16-46E5-A35B-913228D2260F}" type="presOf" srcId="{AFA60C6C-3C87-494A-8FC2-DF4CDC64AD4F}" destId="{EAA2D06A-A52A-4BAC-8571-A2F4B6AFE4A1}" srcOrd="0" destOrd="0" presId="urn:microsoft.com/office/officeart/2005/8/layout/chevron2"/>
    <dgm:cxn modelId="{59152B8C-1FBC-4084-AAE1-BAA663E2351D}" type="presOf" srcId="{2CD2825B-8004-40CD-B61A-C8A67A380817}" destId="{38E49FC1-A379-4617-BC6C-53E8F8A2B8B1}" srcOrd="0" destOrd="0" presId="urn:microsoft.com/office/officeart/2005/8/layout/chevron2"/>
    <dgm:cxn modelId="{7E333F99-51AD-492B-9CB4-48359494EF0B}" srcId="{C6C7E0C4-6D4A-4C84-9AF8-56252B82BB75}" destId="{DDDD07FB-99E6-4E84-B21E-7E150AB84381}" srcOrd="0" destOrd="0" parTransId="{39979F3A-3495-4B17-88C0-378F6AEDD6F4}" sibTransId="{7A5D2D71-CAEB-44E6-801C-554D28588420}"/>
    <dgm:cxn modelId="{49BC36A2-A33D-44CE-8F61-11CBCC713623}" type="presOf" srcId="{DDDD07FB-99E6-4E84-B21E-7E150AB84381}" destId="{B02525E4-B105-4B1C-81D3-48FF898FDA39}" srcOrd="0" destOrd="0" presId="urn:microsoft.com/office/officeart/2005/8/layout/chevron2"/>
    <dgm:cxn modelId="{5DB1F065-E7D1-4D33-BC0C-67A2EB0A1EAD}" type="presParOf" srcId="{38E49FC1-A379-4617-BC6C-53E8F8A2B8B1}" destId="{6164FE40-6A8F-4D37-B043-93BF0DF1E43D}" srcOrd="0" destOrd="0" presId="urn:microsoft.com/office/officeart/2005/8/layout/chevron2"/>
    <dgm:cxn modelId="{7DB14720-4A5B-4C4E-92D8-568A1017C929}" type="presParOf" srcId="{6164FE40-6A8F-4D37-B043-93BF0DF1E43D}" destId="{CC095937-73AC-400A-BADE-E0422ADF8465}" srcOrd="0" destOrd="0" presId="urn:microsoft.com/office/officeart/2005/8/layout/chevron2"/>
    <dgm:cxn modelId="{23808BF5-A0C8-46F3-90E1-FD346DCDE9FB}" type="presParOf" srcId="{6164FE40-6A8F-4D37-B043-93BF0DF1E43D}" destId="{B02525E4-B105-4B1C-81D3-48FF898FDA39}" srcOrd="1" destOrd="0" presId="urn:microsoft.com/office/officeart/2005/8/layout/chevron2"/>
    <dgm:cxn modelId="{6701382A-0BC4-4B32-AA86-8810A87A8870}" type="presParOf" srcId="{38E49FC1-A379-4617-BC6C-53E8F8A2B8B1}" destId="{E5CA6387-DB12-4BDA-8DF1-EC149EE8DFE4}" srcOrd="1" destOrd="0" presId="urn:microsoft.com/office/officeart/2005/8/layout/chevron2"/>
    <dgm:cxn modelId="{308B1646-2BB9-4751-83FA-A47464CCD5B0}" type="presParOf" srcId="{38E49FC1-A379-4617-BC6C-53E8F8A2B8B1}" destId="{64B713EA-5793-4BFB-B327-309836C9F7AE}" srcOrd="2" destOrd="0" presId="urn:microsoft.com/office/officeart/2005/8/layout/chevron2"/>
    <dgm:cxn modelId="{7919277E-81B3-4758-8CD4-C1F974F05732}" type="presParOf" srcId="{64B713EA-5793-4BFB-B327-309836C9F7AE}" destId="{EAA2D06A-A52A-4BAC-8571-A2F4B6AFE4A1}" srcOrd="0" destOrd="0" presId="urn:microsoft.com/office/officeart/2005/8/layout/chevron2"/>
    <dgm:cxn modelId="{7E31023B-FBB0-40FB-B688-DB31C2F3FA38}" type="presParOf" srcId="{64B713EA-5793-4BFB-B327-309836C9F7AE}" destId="{6ED70C59-0B2D-4946-B2B2-884536E0278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0E15DC-9C88-4F8D-BB3E-E8367EAB43E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2372547-8E74-4492-B991-52505BB46202}">
      <dgm:prSet phldrT="[Text]" custT="1"/>
      <dgm:spPr/>
      <dgm:t>
        <a:bodyPr/>
        <a:lstStyle/>
        <a:p>
          <a:r>
            <a:rPr lang="en-US" sz="2400" dirty="0"/>
            <a:t>January 31, 2016</a:t>
          </a:r>
        </a:p>
      </dgm:t>
    </dgm:pt>
    <dgm:pt modelId="{26BFBA36-7B74-4F6D-9324-C01FCC68F31C}" type="parTrans" cxnId="{833A3881-A361-43F5-9D1A-33346CCE20F0}">
      <dgm:prSet/>
      <dgm:spPr/>
      <dgm:t>
        <a:bodyPr/>
        <a:lstStyle/>
        <a:p>
          <a:endParaRPr lang="en-US" sz="1200"/>
        </a:p>
      </dgm:t>
    </dgm:pt>
    <dgm:pt modelId="{917BAF9A-4674-4EC3-AD75-EDCED9F47F46}" type="sibTrans" cxnId="{833A3881-A361-43F5-9D1A-33346CCE20F0}">
      <dgm:prSet custT="1"/>
      <dgm:spPr/>
      <dgm:t>
        <a:bodyPr/>
        <a:lstStyle/>
        <a:p>
          <a:endParaRPr lang="en-US" sz="1600"/>
        </a:p>
      </dgm:t>
    </dgm:pt>
    <dgm:pt modelId="{654CA7D6-597E-462D-8424-1BD479BA3FF2}">
      <dgm:prSet phldrT="[Text]" custT="1"/>
      <dgm:spPr/>
      <dgm:t>
        <a:bodyPr/>
        <a:lstStyle/>
        <a:p>
          <a:r>
            <a:rPr lang="en-US" sz="2400" dirty="0"/>
            <a:t>December 31, 2017</a:t>
          </a:r>
        </a:p>
      </dgm:t>
    </dgm:pt>
    <dgm:pt modelId="{26784078-1CC7-4921-817A-96E413BBA3F1}" type="parTrans" cxnId="{E08430EF-92FB-4B0C-A010-05AC52E0F60D}">
      <dgm:prSet/>
      <dgm:spPr/>
      <dgm:t>
        <a:bodyPr/>
        <a:lstStyle/>
        <a:p>
          <a:endParaRPr lang="en-US" sz="1200"/>
        </a:p>
      </dgm:t>
    </dgm:pt>
    <dgm:pt modelId="{F2FBAA60-AF62-4408-8601-5323D5CA3443}" type="sibTrans" cxnId="{E08430EF-92FB-4B0C-A010-05AC52E0F60D}">
      <dgm:prSet/>
      <dgm:spPr/>
      <dgm:t>
        <a:bodyPr/>
        <a:lstStyle/>
        <a:p>
          <a:endParaRPr lang="en-US" sz="1200"/>
        </a:p>
      </dgm:t>
    </dgm:pt>
    <dgm:pt modelId="{AA67B8BD-8806-47D9-B47C-FDFF93EFCDEA}">
      <dgm:prSet phldrT="[Text]" custT="1"/>
      <dgm:spPr/>
      <dgm:t>
        <a:bodyPr/>
        <a:lstStyle/>
        <a:p>
          <a:r>
            <a:rPr lang="en-US" sz="2400" dirty="0"/>
            <a:t>May 31, 2017</a:t>
          </a:r>
        </a:p>
      </dgm:t>
    </dgm:pt>
    <dgm:pt modelId="{33E1D4AB-C7FF-423B-BB7E-107171200EC9}" type="sibTrans" cxnId="{E17FD169-1728-45B4-BE8E-4A9D8EB71858}">
      <dgm:prSet custT="1"/>
      <dgm:spPr/>
      <dgm:t>
        <a:bodyPr/>
        <a:lstStyle/>
        <a:p>
          <a:endParaRPr lang="en-US" sz="1600"/>
        </a:p>
      </dgm:t>
    </dgm:pt>
    <dgm:pt modelId="{5361975B-A8F8-47C4-BE43-C877A56555BA}" type="parTrans" cxnId="{E17FD169-1728-45B4-BE8E-4A9D8EB71858}">
      <dgm:prSet/>
      <dgm:spPr/>
      <dgm:t>
        <a:bodyPr/>
        <a:lstStyle/>
        <a:p>
          <a:endParaRPr lang="en-US" sz="1200"/>
        </a:p>
      </dgm:t>
    </dgm:pt>
    <dgm:pt modelId="{88DB921F-E3FD-47EB-9B45-8FF06FFC9F6B}" type="pres">
      <dgm:prSet presAssocID="{930E15DC-9C88-4F8D-BB3E-E8367EAB43E2}" presName="Name0" presStyleCnt="0">
        <dgm:presLayoutVars>
          <dgm:dir/>
          <dgm:resizeHandles val="exact"/>
        </dgm:presLayoutVars>
      </dgm:prSet>
      <dgm:spPr/>
    </dgm:pt>
    <dgm:pt modelId="{11747168-A541-4144-8A7C-7701892F04FE}" type="pres">
      <dgm:prSet presAssocID="{32372547-8E74-4492-B991-52505BB46202}" presName="node" presStyleLbl="node1" presStyleIdx="0" presStyleCnt="3">
        <dgm:presLayoutVars>
          <dgm:bulletEnabled val="1"/>
        </dgm:presLayoutVars>
      </dgm:prSet>
      <dgm:spPr/>
    </dgm:pt>
    <dgm:pt modelId="{E97DC0F9-4CC5-4A5D-8CC5-46C572CF523F}" type="pres">
      <dgm:prSet presAssocID="{917BAF9A-4674-4EC3-AD75-EDCED9F47F46}" presName="sibTrans" presStyleLbl="sibTrans2D1" presStyleIdx="0" presStyleCnt="2"/>
      <dgm:spPr/>
    </dgm:pt>
    <dgm:pt modelId="{1C58E739-E9AF-47B2-98E9-D0594708A7E2}" type="pres">
      <dgm:prSet presAssocID="{917BAF9A-4674-4EC3-AD75-EDCED9F47F46}" presName="connectorText" presStyleLbl="sibTrans2D1" presStyleIdx="0" presStyleCnt="2"/>
      <dgm:spPr/>
    </dgm:pt>
    <dgm:pt modelId="{B6A1EFD6-1A7E-4E2E-A484-431890EF83FB}" type="pres">
      <dgm:prSet presAssocID="{AA67B8BD-8806-47D9-B47C-FDFF93EFCDEA}" presName="node" presStyleLbl="node1" presStyleIdx="1" presStyleCnt="3">
        <dgm:presLayoutVars>
          <dgm:bulletEnabled val="1"/>
        </dgm:presLayoutVars>
      </dgm:prSet>
      <dgm:spPr/>
    </dgm:pt>
    <dgm:pt modelId="{4FF242C5-1E08-408C-A092-912DE969E6B9}" type="pres">
      <dgm:prSet presAssocID="{33E1D4AB-C7FF-423B-BB7E-107171200EC9}" presName="sibTrans" presStyleLbl="sibTrans2D1" presStyleIdx="1" presStyleCnt="2"/>
      <dgm:spPr/>
    </dgm:pt>
    <dgm:pt modelId="{B7A49B3A-5BD3-4ED3-8894-CA34F4E34E05}" type="pres">
      <dgm:prSet presAssocID="{33E1D4AB-C7FF-423B-BB7E-107171200EC9}" presName="connectorText" presStyleLbl="sibTrans2D1" presStyleIdx="1" presStyleCnt="2"/>
      <dgm:spPr/>
    </dgm:pt>
    <dgm:pt modelId="{C987C7CF-4B55-4234-9CCD-DCF691C82C68}" type="pres">
      <dgm:prSet presAssocID="{654CA7D6-597E-462D-8424-1BD479BA3FF2}" presName="node" presStyleLbl="node1" presStyleIdx="2" presStyleCnt="3">
        <dgm:presLayoutVars>
          <dgm:bulletEnabled val="1"/>
        </dgm:presLayoutVars>
      </dgm:prSet>
      <dgm:spPr/>
    </dgm:pt>
  </dgm:ptLst>
  <dgm:cxnLst>
    <dgm:cxn modelId="{92642405-22DB-4716-9B34-79A79D00ADF1}" type="presOf" srcId="{33E1D4AB-C7FF-423B-BB7E-107171200EC9}" destId="{4FF242C5-1E08-408C-A092-912DE969E6B9}" srcOrd="0" destOrd="0" presId="urn:microsoft.com/office/officeart/2005/8/layout/process1"/>
    <dgm:cxn modelId="{2FB47E10-EE7B-4F03-A0FF-D38DA76933BC}" type="presOf" srcId="{917BAF9A-4674-4EC3-AD75-EDCED9F47F46}" destId="{E97DC0F9-4CC5-4A5D-8CC5-46C572CF523F}" srcOrd="0" destOrd="0" presId="urn:microsoft.com/office/officeart/2005/8/layout/process1"/>
    <dgm:cxn modelId="{10A75E37-C750-414D-9BAD-BFAC0908749E}" type="presOf" srcId="{AA67B8BD-8806-47D9-B47C-FDFF93EFCDEA}" destId="{B6A1EFD6-1A7E-4E2E-A484-431890EF83FB}" srcOrd="0" destOrd="0" presId="urn:microsoft.com/office/officeart/2005/8/layout/process1"/>
    <dgm:cxn modelId="{62211C5B-7B85-402C-8026-286F2113A4F5}" type="presOf" srcId="{917BAF9A-4674-4EC3-AD75-EDCED9F47F46}" destId="{1C58E739-E9AF-47B2-98E9-D0594708A7E2}" srcOrd="1" destOrd="0" presId="urn:microsoft.com/office/officeart/2005/8/layout/process1"/>
    <dgm:cxn modelId="{B9705349-C8E8-4C9D-A6CD-230916887F1B}" type="presOf" srcId="{930E15DC-9C88-4F8D-BB3E-E8367EAB43E2}" destId="{88DB921F-E3FD-47EB-9B45-8FF06FFC9F6B}" srcOrd="0" destOrd="0" presId="urn:microsoft.com/office/officeart/2005/8/layout/process1"/>
    <dgm:cxn modelId="{E17FD169-1728-45B4-BE8E-4A9D8EB71858}" srcId="{930E15DC-9C88-4F8D-BB3E-E8367EAB43E2}" destId="{AA67B8BD-8806-47D9-B47C-FDFF93EFCDEA}" srcOrd="1" destOrd="0" parTransId="{5361975B-A8F8-47C4-BE43-C877A56555BA}" sibTransId="{33E1D4AB-C7FF-423B-BB7E-107171200EC9}"/>
    <dgm:cxn modelId="{6D69C66C-CB55-4C17-8C55-B891D4A7C0A4}" type="presOf" srcId="{654CA7D6-597E-462D-8424-1BD479BA3FF2}" destId="{C987C7CF-4B55-4234-9CCD-DCF691C82C68}" srcOrd="0" destOrd="0" presId="urn:microsoft.com/office/officeart/2005/8/layout/process1"/>
    <dgm:cxn modelId="{833A3881-A361-43F5-9D1A-33346CCE20F0}" srcId="{930E15DC-9C88-4F8D-BB3E-E8367EAB43E2}" destId="{32372547-8E74-4492-B991-52505BB46202}" srcOrd="0" destOrd="0" parTransId="{26BFBA36-7B74-4F6D-9324-C01FCC68F31C}" sibTransId="{917BAF9A-4674-4EC3-AD75-EDCED9F47F46}"/>
    <dgm:cxn modelId="{1DDE8391-886D-4BE2-891D-89A3DEA2E2FB}" type="presOf" srcId="{32372547-8E74-4492-B991-52505BB46202}" destId="{11747168-A541-4144-8A7C-7701892F04FE}" srcOrd="0" destOrd="0" presId="urn:microsoft.com/office/officeart/2005/8/layout/process1"/>
    <dgm:cxn modelId="{CB0F8D91-EE19-447D-AD41-9EDE660A807B}" type="presOf" srcId="{33E1D4AB-C7FF-423B-BB7E-107171200EC9}" destId="{B7A49B3A-5BD3-4ED3-8894-CA34F4E34E05}" srcOrd="1" destOrd="0" presId="urn:microsoft.com/office/officeart/2005/8/layout/process1"/>
    <dgm:cxn modelId="{E08430EF-92FB-4B0C-A010-05AC52E0F60D}" srcId="{930E15DC-9C88-4F8D-BB3E-E8367EAB43E2}" destId="{654CA7D6-597E-462D-8424-1BD479BA3FF2}" srcOrd="2" destOrd="0" parTransId="{26784078-1CC7-4921-817A-96E413BBA3F1}" sibTransId="{F2FBAA60-AF62-4408-8601-5323D5CA3443}"/>
    <dgm:cxn modelId="{881F0F2A-440B-4A20-B396-44CB2840FD97}" type="presParOf" srcId="{88DB921F-E3FD-47EB-9B45-8FF06FFC9F6B}" destId="{11747168-A541-4144-8A7C-7701892F04FE}" srcOrd="0" destOrd="0" presId="urn:microsoft.com/office/officeart/2005/8/layout/process1"/>
    <dgm:cxn modelId="{C9B50522-1177-49A2-9071-7921927E00EF}" type="presParOf" srcId="{88DB921F-E3FD-47EB-9B45-8FF06FFC9F6B}" destId="{E97DC0F9-4CC5-4A5D-8CC5-46C572CF523F}" srcOrd="1" destOrd="0" presId="urn:microsoft.com/office/officeart/2005/8/layout/process1"/>
    <dgm:cxn modelId="{BA9C195C-EA66-4C7A-B426-C7B45A81DF06}" type="presParOf" srcId="{E97DC0F9-4CC5-4A5D-8CC5-46C572CF523F}" destId="{1C58E739-E9AF-47B2-98E9-D0594708A7E2}" srcOrd="0" destOrd="0" presId="urn:microsoft.com/office/officeart/2005/8/layout/process1"/>
    <dgm:cxn modelId="{F1D267EB-909D-4579-B6C1-3ABFA474A6FD}" type="presParOf" srcId="{88DB921F-E3FD-47EB-9B45-8FF06FFC9F6B}" destId="{B6A1EFD6-1A7E-4E2E-A484-431890EF83FB}" srcOrd="2" destOrd="0" presId="urn:microsoft.com/office/officeart/2005/8/layout/process1"/>
    <dgm:cxn modelId="{68AFEA4D-C0FB-40C9-9963-AA9661CC05C4}" type="presParOf" srcId="{88DB921F-E3FD-47EB-9B45-8FF06FFC9F6B}" destId="{4FF242C5-1E08-408C-A092-912DE969E6B9}" srcOrd="3" destOrd="0" presId="urn:microsoft.com/office/officeart/2005/8/layout/process1"/>
    <dgm:cxn modelId="{385E2EEA-5032-4F23-A87A-6FBC28CC518A}" type="presParOf" srcId="{4FF242C5-1E08-408C-A092-912DE969E6B9}" destId="{B7A49B3A-5BD3-4ED3-8894-CA34F4E34E05}" srcOrd="0" destOrd="0" presId="urn:microsoft.com/office/officeart/2005/8/layout/process1"/>
    <dgm:cxn modelId="{A22D051F-0777-4CE2-8CBC-539B3F7CECA2}" type="presParOf" srcId="{88DB921F-E3FD-47EB-9B45-8FF06FFC9F6B}" destId="{C987C7CF-4B55-4234-9CCD-DCF691C82C6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0E15DC-9C88-4F8D-BB3E-E8367EAB43E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2372547-8E74-4492-B991-52505BB46202}">
      <dgm:prSet phldrT="[Text]" custT="1"/>
      <dgm:spPr/>
      <dgm:t>
        <a:bodyPr/>
        <a:lstStyle/>
        <a:p>
          <a:r>
            <a:rPr lang="en-US" sz="2400" dirty="0"/>
            <a:t>January 31, 2016</a:t>
          </a:r>
        </a:p>
      </dgm:t>
    </dgm:pt>
    <dgm:pt modelId="{26BFBA36-7B74-4F6D-9324-C01FCC68F31C}" type="parTrans" cxnId="{833A3881-A361-43F5-9D1A-33346CCE20F0}">
      <dgm:prSet/>
      <dgm:spPr/>
      <dgm:t>
        <a:bodyPr/>
        <a:lstStyle/>
        <a:p>
          <a:endParaRPr lang="en-US" sz="1400"/>
        </a:p>
      </dgm:t>
    </dgm:pt>
    <dgm:pt modelId="{917BAF9A-4674-4EC3-AD75-EDCED9F47F46}" type="sibTrans" cxnId="{833A3881-A361-43F5-9D1A-33346CCE20F0}">
      <dgm:prSet custT="1"/>
      <dgm:spPr/>
      <dgm:t>
        <a:bodyPr/>
        <a:lstStyle/>
        <a:p>
          <a:endParaRPr lang="en-US" sz="2000"/>
        </a:p>
      </dgm:t>
    </dgm:pt>
    <dgm:pt modelId="{AA67B8BD-8806-47D9-B47C-FDFF93EFCDEA}">
      <dgm:prSet phldrT="[Text]" custT="1"/>
      <dgm:spPr/>
      <dgm:t>
        <a:bodyPr/>
        <a:lstStyle/>
        <a:p>
          <a:r>
            <a:rPr lang="en-US" sz="2400" dirty="0"/>
            <a:t>November 28, 2017</a:t>
          </a:r>
        </a:p>
      </dgm:t>
    </dgm:pt>
    <dgm:pt modelId="{5361975B-A8F8-47C4-BE43-C877A56555BA}" type="parTrans" cxnId="{E17FD169-1728-45B4-BE8E-4A9D8EB71858}">
      <dgm:prSet/>
      <dgm:spPr/>
      <dgm:t>
        <a:bodyPr/>
        <a:lstStyle/>
        <a:p>
          <a:endParaRPr lang="en-US" sz="1400"/>
        </a:p>
      </dgm:t>
    </dgm:pt>
    <dgm:pt modelId="{33E1D4AB-C7FF-423B-BB7E-107171200EC9}" type="sibTrans" cxnId="{E17FD169-1728-45B4-BE8E-4A9D8EB71858}">
      <dgm:prSet custT="1"/>
      <dgm:spPr/>
      <dgm:t>
        <a:bodyPr/>
        <a:lstStyle/>
        <a:p>
          <a:endParaRPr lang="en-US" sz="2000"/>
        </a:p>
      </dgm:t>
    </dgm:pt>
    <dgm:pt modelId="{654CA7D6-597E-462D-8424-1BD479BA3FF2}">
      <dgm:prSet phldrT="[Text]" custT="1"/>
      <dgm:spPr/>
      <dgm:t>
        <a:bodyPr/>
        <a:lstStyle/>
        <a:p>
          <a:r>
            <a:rPr lang="en-US" sz="2400" dirty="0"/>
            <a:t>December 31, 2017</a:t>
          </a:r>
        </a:p>
      </dgm:t>
    </dgm:pt>
    <dgm:pt modelId="{26784078-1CC7-4921-817A-96E413BBA3F1}" type="parTrans" cxnId="{E08430EF-92FB-4B0C-A010-05AC52E0F60D}">
      <dgm:prSet/>
      <dgm:spPr/>
      <dgm:t>
        <a:bodyPr/>
        <a:lstStyle/>
        <a:p>
          <a:endParaRPr lang="en-US" sz="1400"/>
        </a:p>
      </dgm:t>
    </dgm:pt>
    <dgm:pt modelId="{F2FBAA60-AF62-4408-8601-5323D5CA3443}" type="sibTrans" cxnId="{E08430EF-92FB-4B0C-A010-05AC52E0F60D}">
      <dgm:prSet/>
      <dgm:spPr/>
      <dgm:t>
        <a:bodyPr/>
        <a:lstStyle/>
        <a:p>
          <a:endParaRPr lang="en-US" sz="1400"/>
        </a:p>
      </dgm:t>
    </dgm:pt>
    <dgm:pt modelId="{88DB921F-E3FD-47EB-9B45-8FF06FFC9F6B}" type="pres">
      <dgm:prSet presAssocID="{930E15DC-9C88-4F8D-BB3E-E8367EAB43E2}" presName="Name0" presStyleCnt="0">
        <dgm:presLayoutVars>
          <dgm:dir/>
          <dgm:resizeHandles val="exact"/>
        </dgm:presLayoutVars>
      </dgm:prSet>
      <dgm:spPr/>
    </dgm:pt>
    <dgm:pt modelId="{11747168-A541-4144-8A7C-7701892F04FE}" type="pres">
      <dgm:prSet presAssocID="{32372547-8E74-4492-B991-52505BB46202}" presName="node" presStyleLbl="node1" presStyleIdx="0" presStyleCnt="3">
        <dgm:presLayoutVars>
          <dgm:bulletEnabled val="1"/>
        </dgm:presLayoutVars>
      </dgm:prSet>
      <dgm:spPr/>
    </dgm:pt>
    <dgm:pt modelId="{E97DC0F9-4CC5-4A5D-8CC5-46C572CF523F}" type="pres">
      <dgm:prSet presAssocID="{917BAF9A-4674-4EC3-AD75-EDCED9F47F46}" presName="sibTrans" presStyleLbl="sibTrans2D1" presStyleIdx="0" presStyleCnt="2"/>
      <dgm:spPr/>
    </dgm:pt>
    <dgm:pt modelId="{1C58E739-E9AF-47B2-98E9-D0594708A7E2}" type="pres">
      <dgm:prSet presAssocID="{917BAF9A-4674-4EC3-AD75-EDCED9F47F46}" presName="connectorText" presStyleLbl="sibTrans2D1" presStyleIdx="0" presStyleCnt="2"/>
      <dgm:spPr/>
    </dgm:pt>
    <dgm:pt modelId="{B6A1EFD6-1A7E-4E2E-A484-431890EF83FB}" type="pres">
      <dgm:prSet presAssocID="{AA67B8BD-8806-47D9-B47C-FDFF93EFCDEA}" presName="node" presStyleLbl="node1" presStyleIdx="1" presStyleCnt="3">
        <dgm:presLayoutVars>
          <dgm:bulletEnabled val="1"/>
        </dgm:presLayoutVars>
      </dgm:prSet>
      <dgm:spPr/>
    </dgm:pt>
    <dgm:pt modelId="{4FF242C5-1E08-408C-A092-912DE969E6B9}" type="pres">
      <dgm:prSet presAssocID="{33E1D4AB-C7FF-423B-BB7E-107171200EC9}" presName="sibTrans" presStyleLbl="sibTrans2D1" presStyleIdx="1" presStyleCnt="2"/>
      <dgm:spPr/>
    </dgm:pt>
    <dgm:pt modelId="{B7A49B3A-5BD3-4ED3-8894-CA34F4E34E05}" type="pres">
      <dgm:prSet presAssocID="{33E1D4AB-C7FF-423B-BB7E-107171200EC9}" presName="connectorText" presStyleLbl="sibTrans2D1" presStyleIdx="1" presStyleCnt="2"/>
      <dgm:spPr/>
    </dgm:pt>
    <dgm:pt modelId="{C987C7CF-4B55-4234-9CCD-DCF691C82C68}" type="pres">
      <dgm:prSet presAssocID="{654CA7D6-597E-462D-8424-1BD479BA3FF2}" presName="node" presStyleLbl="node1" presStyleIdx="2" presStyleCnt="3">
        <dgm:presLayoutVars>
          <dgm:bulletEnabled val="1"/>
        </dgm:presLayoutVars>
      </dgm:prSet>
      <dgm:spPr/>
    </dgm:pt>
  </dgm:ptLst>
  <dgm:cxnLst>
    <dgm:cxn modelId="{92642405-22DB-4716-9B34-79A79D00ADF1}" type="presOf" srcId="{33E1D4AB-C7FF-423B-BB7E-107171200EC9}" destId="{4FF242C5-1E08-408C-A092-912DE969E6B9}" srcOrd="0" destOrd="0" presId="urn:microsoft.com/office/officeart/2005/8/layout/process1"/>
    <dgm:cxn modelId="{2FB47E10-EE7B-4F03-A0FF-D38DA76933BC}" type="presOf" srcId="{917BAF9A-4674-4EC3-AD75-EDCED9F47F46}" destId="{E97DC0F9-4CC5-4A5D-8CC5-46C572CF523F}" srcOrd="0" destOrd="0" presId="urn:microsoft.com/office/officeart/2005/8/layout/process1"/>
    <dgm:cxn modelId="{10A75E37-C750-414D-9BAD-BFAC0908749E}" type="presOf" srcId="{AA67B8BD-8806-47D9-B47C-FDFF93EFCDEA}" destId="{B6A1EFD6-1A7E-4E2E-A484-431890EF83FB}" srcOrd="0" destOrd="0" presId="urn:microsoft.com/office/officeart/2005/8/layout/process1"/>
    <dgm:cxn modelId="{62211C5B-7B85-402C-8026-286F2113A4F5}" type="presOf" srcId="{917BAF9A-4674-4EC3-AD75-EDCED9F47F46}" destId="{1C58E739-E9AF-47B2-98E9-D0594708A7E2}" srcOrd="1" destOrd="0" presId="urn:microsoft.com/office/officeart/2005/8/layout/process1"/>
    <dgm:cxn modelId="{B9705349-C8E8-4C9D-A6CD-230916887F1B}" type="presOf" srcId="{930E15DC-9C88-4F8D-BB3E-E8367EAB43E2}" destId="{88DB921F-E3FD-47EB-9B45-8FF06FFC9F6B}" srcOrd="0" destOrd="0" presId="urn:microsoft.com/office/officeart/2005/8/layout/process1"/>
    <dgm:cxn modelId="{E17FD169-1728-45B4-BE8E-4A9D8EB71858}" srcId="{930E15DC-9C88-4F8D-BB3E-E8367EAB43E2}" destId="{AA67B8BD-8806-47D9-B47C-FDFF93EFCDEA}" srcOrd="1" destOrd="0" parTransId="{5361975B-A8F8-47C4-BE43-C877A56555BA}" sibTransId="{33E1D4AB-C7FF-423B-BB7E-107171200EC9}"/>
    <dgm:cxn modelId="{6D69C66C-CB55-4C17-8C55-B891D4A7C0A4}" type="presOf" srcId="{654CA7D6-597E-462D-8424-1BD479BA3FF2}" destId="{C987C7CF-4B55-4234-9CCD-DCF691C82C68}" srcOrd="0" destOrd="0" presId="urn:microsoft.com/office/officeart/2005/8/layout/process1"/>
    <dgm:cxn modelId="{833A3881-A361-43F5-9D1A-33346CCE20F0}" srcId="{930E15DC-9C88-4F8D-BB3E-E8367EAB43E2}" destId="{32372547-8E74-4492-B991-52505BB46202}" srcOrd="0" destOrd="0" parTransId="{26BFBA36-7B74-4F6D-9324-C01FCC68F31C}" sibTransId="{917BAF9A-4674-4EC3-AD75-EDCED9F47F46}"/>
    <dgm:cxn modelId="{1DDE8391-886D-4BE2-891D-89A3DEA2E2FB}" type="presOf" srcId="{32372547-8E74-4492-B991-52505BB46202}" destId="{11747168-A541-4144-8A7C-7701892F04FE}" srcOrd="0" destOrd="0" presId="urn:microsoft.com/office/officeart/2005/8/layout/process1"/>
    <dgm:cxn modelId="{CB0F8D91-EE19-447D-AD41-9EDE660A807B}" type="presOf" srcId="{33E1D4AB-C7FF-423B-BB7E-107171200EC9}" destId="{B7A49B3A-5BD3-4ED3-8894-CA34F4E34E05}" srcOrd="1" destOrd="0" presId="urn:microsoft.com/office/officeart/2005/8/layout/process1"/>
    <dgm:cxn modelId="{E08430EF-92FB-4B0C-A010-05AC52E0F60D}" srcId="{930E15DC-9C88-4F8D-BB3E-E8367EAB43E2}" destId="{654CA7D6-597E-462D-8424-1BD479BA3FF2}" srcOrd="2" destOrd="0" parTransId="{26784078-1CC7-4921-817A-96E413BBA3F1}" sibTransId="{F2FBAA60-AF62-4408-8601-5323D5CA3443}"/>
    <dgm:cxn modelId="{881F0F2A-440B-4A20-B396-44CB2840FD97}" type="presParOf" srcId="{88DB921F-E3FD-47EB-9B45-8FF06FFC9F6B}" destId="{11747168-A541-4144-8A7C-7701892F04FE}" srcOrd="0" destOrd="0" presId="urn:microsoft.com/office/officeart/2005/8/layout/process1"/>
    <dgm:cxn modelId="{C9B50522-1177-49A2-9071-7921927E00EF}" type="presParOf" srcId="{88DB921F-E3FD-47EB-9B45-8FF06FFC9F6B}" destId="{E97DC0F9-4CC5-4A5D-8CC5-46C572CF523F}" srcOrd="1" destOrd="0" presId="urn:microsoft.com/office/officeart/2005/8/layout/process1"/>
    <dgm:cxn modelId="{BA9C195C-EA66-4C7A-B426-C7B45A81DF06}" type="presParOf" srcId="{E97DC0F9-4CC5-4A5D-8CC5-46C572CF523F}" destId="{1C58E739-E9AF-47B2-98E9-D0594708A7E2}" srcOrd="0" destOrd="0" presId="urn:microsoft.com/office/officeart/2005/8/layout/process1"/>
    <dgm:cxn modelId="{F1D267EB-909D-4579-B6C1-3ABFA474A6FD}" type="presParOf" srcId="{88DB921F-E3FD-47EB-9B45-8FF06FFC9F6B}" destId="{B6A1EFD6-1A7E-4E2E-A484-431890EF83FB}" srcOrd="2" destOrd="0" presId="urn:microsoft.com/office/officeart/2005/8/layout/process1"/>
    <dgm:cxn modelId="{68AFEA4D-C0FB-40C9-9963-AA9661CC05C4}" type="presParOf" srcId="{88DB921F-E3FD-47EB-9B45-8FF06FFC9F6B}" destId="{4FF242C5-1E08-408C-A092-912DE969E6B9}" srcOrd="3" destOrd="0" presId="urn:microsoft.com/office/officeart/2005/8/layout/process1"/>
    <dgm:cxn modelId="{385E2EEA-5032-4F23-A87A-6FBC28CC518A}" type="presParOf" srcId="{4FF242C5-1E08-408C-A092-912DE969E6B9}" destId="{B7A49B3A-5BD3-4ED3-8894-CA34F4E34E05}" srcOrd="0" destOrd="0" presId="urn:microsoft.com/office/officeart/2005/8/layout/process1"/>
    <dgm:cxn modelId="{A22D051F-0777-4CE2-8CBC-539B3F7CECA2}" type="presParOf" srcId="{88DB921F-E3FD-47EB-9B45-8FF06FFC9F6B}" destId="{C987C7CF-4B55-4234-9CCD-DCF691C82C6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524F64C-CD4E-47DB-82C1-C9973156506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CFAAE2-9615-4A80-9FE2-8A83731C58CD}">
      <dgm:prSet phldrT="[Text]"/>
      <dgm:spPr>
        <a:solidFill>
          <a:srgbClr val="FF0000">
            <a:alpha val="20000"/>
          </a:srgbClr>
        </a:solidFill>
      </dgm:spPr>
      <dgm:t>
        <a:bodyPr/>
        <a:lstStyle/>
        <a:p>
          <a:endParaRPr lang="en-US" dirty="0"/>
        </a:p>
      </dgm:t>
    </dgm:pt>
    <dgm:pt modelId="{AEEC4DA1-73F8-4C7A-B3C5-C00D306F4FA4}" type="parTrans" cxnId="{87C2551F-CC9F-442B-B430-DED02304B837}">
      <dgm:prSet/>
      <dgm:spPr/>
      <dgm:t>
        <a:bodyPr/>
        <a:lstStyle/>
        <a:p>
          <a:endParaRPr lang="en-US"/>
        </a:p>
      </dgm:t>
    </dgm:pt>
    <dgm:pt modelId="{B680B921-F8C8-4A7A-AADD-66F29AFE42A0}" type="sibTrans" cxnId="{87C2551F-CC9F-442B-B430-DED02304B837}">
      <dgm:prSet/>
      <dgm:spPr/>
      <dgm:t>
        <a:bodyPr/>
        <a:lstStyle/>
        <a:p>
          <a:endParaRPr lang="en-US"/>
        </a:p>
      </dgm:t>
    </dgm:pt>
    <dgm:pt modelId="{9F887C71-E8A0-4176-915C-2B4FA347C653}">
      <dgm:prSet phldrT="[Text]"/>
      <dgm:spPr/>
      <dgm:t>
        <a:bodyPr/>
        <a:lstStyle/>
        <a:p>
          <a:r>
            <a:rPr lang="en-US" dirty="0"/>
            <a:t>- 1/1000 of the contract value per day penalty should be subjected due to delay</a:t>
          </a:r>
        </a:p>
        <a:p>
          <a:r>
            <a:rPr lang="en-US" dirty="0"/>
            <a:t>- 5% of the contract value is maximum penalty </a:t>
          </a:r>
        </a:p>
      </dgm:t>
    </dgm:pt>
    <dgm:pt modelId="{878C87F3-DC93-4CE8-A5AF-C0D367D784A5}" type="parTrans" cxnId="{3081DB6D-9CDF-4C6F-9C9B-847257EDF38C}">
      <dgm:prSet/>
      <dgm:spPr/>
      <dgm:t>
        <a:bodyPr/>
        <a:lstStyle/>
        <a:p>
          <a:endParaRPr lang="en-US"/>
        </a:p>
      </dgm:t>
    </dgm:pt>
    <dgm:pt modelId="{0BFBB081-67F8-4439-8CF1-9B84B78CBC7A}" type="sibTrans" cxnId="{3081DB6D-9CDF-4C6F-9C9B-847257EDF38C}">
      <dgm:prSet/>
      <dgm:spPr/>
      <dgm:t>
        <a:bodyPr/>
        <a:lstStyle/>
        <a:p>
          <a:endParaRPr lang="en-US"/>
        </a:p>
      </dgm:t>
    </dgm:pt>
    <dgm:pt modelId="{43605C04-BE0F-4F5F-9CFF-698C630DD29C}" type="pres">
      <dgm:prSet presAssocID="{1524F64C-CD4E-47DB-82C1-C9973156506C}" presName="vert0" presStyleCnt="0">
        <dgm:presLayoutVars>
          <dgm:dir/>
          <dgm:animOne val="branch"/>
          <dgm:animLvl val="lvl"/>
        </dgm:presLayoutVars>
      </dgm:prSet>
      <dgm:spPr/>
    </dgm:pt>
    <dgm:pt modelId="{5DA04217-0317-4949-BC16-3D4D1A540751}" type="pres">
      <dgm:prSet presAssocID="{3ACFAAE2-9615-4A80-9FE2-8A83731C58CD}" presName="thickLine" presStyleLbl="alignNode1" presStyleIdx="0" presStyleCnt="1"/>
      <dgm:spPr/>
    </dgm:pt>
    <dgm:pt modelId="{6A7EABDE-C765-4899-B814-8113EA711B4D}" type="pres">
      <dgm:prSet presAssocID="{3ACFAAE2-9615-4A80-9FE2-8A83731C58CD}" presName="horz1" presStyleCnt="0"/>
      <dgm:spPr/>
    </dgm:pt>
    <dgm:pt modelId="{DDEF8D49-6F5F-4E23-89BF-13881F03B686}" type="pres">
      <dgm:prSet presAssocID="{3ACFAAE2-9615-4A80-9FE2-8A83731C58CD}" presName="tx1" presStyleLbl="revTx" presStyleIdx="0" presStyleCnt="2"/>
      <dgm:spPr/>
    </dgm:pt>
    <dgm:pt modelId="{218F71B8-609E-41C0-AAFA-75E041FE6353}" type="pres">
      <dgm:prSet presAssocID="{3ACFAAE2-9615-4A80-9FE2-8A83731C58CD}" presName="vert1" presStyleCnt="0"/>
      <dgm:spPr/>
    </dgm:pt>
    <dgm:pt modelId="{6923CECA-7802-445B-983D-ED5B9990D63E}" type="pres">
      <dgm:prSet presAssocID="{9F887C71-E8A0-4176-915C-2B4FA347C653}" presName="vertSpace2a" presStyleCnt="0"/>
      <dgm:spPr/>
    </dgm:pt>
    <dgm:pt modelId="{1D198124-2333-42D6-9FAF-FDB9F79B8B57}" type="pres">
      <dgm:prSet presAssocID="{9F887C71-E8A0-4176-915C-2B4FA347C653}" presName="horz2" presStyleCnt="0"/>
      <dgm:spPr/>
    </dgm:pt>
    <dgm:pt modelId="{0059ECA0-C2FD-4F5C-B28A-7D788A166B36}" type="pres">
      <dgm:prSet presAssocID="{9F887C71-E8A0-4176-915C-2B4FA347C653}" presName="horzSpace2" presStyleCnt="0"/>
      <dgm:spPr/>
    </dgm:pt>
    <dgm:pt modelId="{D6F9FE73-C2C2-4343-9C44-BDF51AAACAB1}" type="pres">
      <dgm:prSet presAssocID="{9F887C71-E8A0-4176-915C-2B4FA347C653}" presName="tx2" presStyleLbl="revTx" presStyleIdx="1" presStyleCnt="2"/>
      <dgm:spPr/>
    </dgm:pt>
    <dgm:pt modelId="{EBE7009D-B548-4FDF-9E80-D471F8D71889}" type="pres">
      <dgm:prSet presAssocID="{9F887C71-E8A0-4176-915C-2B4FA347C653}" presName="vert2" presStyleCnt="0"/>
      <dgm:spPr/>
    </dgm:pt>
    <dgm:pt modelId="{1CEC9D9F-F6C2-4D87-97DC-0E411240CA07}" type="pres">
      <dgm:prSet presAssocID="{9F887C71-E8A0-4176-915C-2B4FA347C653}" presName="thinLine2b" presStyleLbl="callout" presStyleIdx="0" presStyleCnt="1"/>
      <dgm:spPr/>
    </dgm:pt>
    <dgm:pt modelId="{B4877742-BA39-42D8-991A-A121384933D9}" type="pres">
      <dgm:prSet presAssocID="{9F887C71-E8A0-4176-915C-2B4FA347C653}" presName="vertSpace2b" presStyleCnt="0"/>
      <dgm:spPr/>
    </dgm:pt>
  </dgm:ptLst>
  <dgm:cxnLst>
    <dgm:cxn modelId="{87C2551F-CC9F-442B-B430-DED02304B837}" srcId="{1524F64C-CD4E-47DB-82C1-C9973156506C}" destId="{3ACFAAE2-9615-4A80-9FE2-8A83731C58CD}" srcOrd="0" destOrd="0" parTransId="{AEEC4DA1-73F8-4C7A-B3C5-C00D306F4FA4}" sibTransId="{B680B921-F8C8-4A7A-AADD-66F29AFE42A0}"/>
    <dgm:cxn modelId="{7235FF45-0BD1-4E0A-8F82-FD30569F14AA}" type="presOf" srcId="{9F887C71-E8A0-4176-915C-2B4FA347C653}" destId="{D6F9FE73-C2C2-4343-9C44-BDF51AAACAB1}" srcOrd="0" destOrd="0" presId="urn:microsoft.com/office/officeart/2008/layout/LinedList"/>
    <dgm:cxn modelId="{2083104C-EA0D-4242-B951-EBCCC1B9B01A}" type="presOf" srcId="{1524F64C-CD4E-47DB-82C1-C9973156506C}" destId="{43605C04-BE0F-4F5F-9CFF-698C630DD29C}" srcOrd="0" destOrd="0" presId="urn:microsoft.com/office/officeart/2008/layout/LinedList"/>
    <dgm:cxn modelId="{3081DB6D-9CDF-4C6F-9C9B-847257EDF38C}" srcId="{3ACFAAE2-9615-4A80-9FE2-8A83731C58CD}" destId="{9F887C71-E8A0-4176-915C-2B4FA347C653}" srcOrd="0" destOrd="0" parTransId="{878C87F3-DC93-4CE8-A5AF-C0D367D784A5}" sibTransId="{0BFBB081-67F8-4439-8CF1-9B84B78CBC7A}"/>
    <dgm:cxn modelId="{E6DD1E95-B416-49A4-8C9C-A0E10861C6A7}" type="presOf" srcId="{3ACFAAE2-9615-4A80-9FE2-8A83731C58CD}" destId="{DDEF8D49-6F5F-4E23-89BF-13881F03B686}" srcOrd="0" destOrd="0" presId="urn:microsoft.com/office/officeart/2008/layout/LinedList"/>
    <dgm:cxn modelId="{87C4A3AD-E351-4115-BAAA-E1ACD853F5E6}" type="presParOf" srcId="{43605C04-BE0F-4F5F-9CFF-698C630DD29C}" destId="{5DA04217-0317-4949-BC16-3D4D1A540751}" srcOrd="0" destOrd="0" presId="urn:microsoft.com/office/officeart/2008/layout/LinedList"/>
    <dgm:cxn modelId="{1C558375-3400-40DB-970F-527265E7DF69}" type="presParOf" srcId="{43605C04-BE0F-4F5F-9CFF-698C630DD29C}" destId="{6A7EABDE-C765-4899-B814-8113EA711B4D}" srcOrd="1" destOrd="0" presId="urn:microsoft.com/office/officeart/2008/layout/LinedList"/>
    <dgm:cxn modelId="{7947006E-1663-407B-99BB-8CC7DE0708E8}" type="presParOf" srcId="{6A7EABDE-C765-4899-B814-8113EA711B4D}" destId="{DDEF8D49-6F5F-4E23-89BF-13881F03B686}" srcOrd="0" destOrd="0" presId="urn:microsoft.com/office/officeart/2008/layout/LinedList"/>
    <dgm:cxn modelId="{28558E9B-DFA5-441E-BC14-E36525F87BC1}" type="presParOf" srcId="{6A7EABDE-C765-4899-B814-8113EA711B4D}" destId="{218F71B8-609E-41C0-AAFA-75E041FE6353}" srcOrd="1" destOrd="0" presId="urn:microsoft.com/office/officeart/2008/layout/LinedList"/>
    <dgm:cxn modelId="{BE4D20D2-F740-45F6-8599-B74515E831AA}" type="presParOf" srcId="{218F71B8-609E-41C0-AAFA-75E041FE6353}" destId="{6923CECA-7802-445B-983D-ED5B9990D63E}" srcOrd="0" destOrd="0" presId="urn:microsoft.com/office/officeart/2008/layout/LinedList"/>
    <dgm:cxn modelId="{708A9A03-5F63-4068-9357-DB6AD821F04C}" type="presParOf" srcId="{218F71B8-609E-41C0-AAFA-75E041FE6353}" destId="{1D198124-2333-42D6-9FAF-FDB9F79B8B57}" srcOrd="1" destOrd="0" presId="urn:microsoft.com/office/officeart/2008/layout/LinedList"/>
    <dgm:cxn modelId="{5605B146-7EBC-414C-A941-21086A13C54E}" type="presParOf" srcId="{1D198124-2333-42D6-9FAF-FDB9F79B8B57}" destId="{0059ECA0-C2FD-4F5C-B28A-7D788A166B36}" srcOrd="0" destOrd="0" presId="urn:microsoft.com/office/officeart/2008/layout/LinedList"/>
    <dgm:cxn modelId="{3F90E806-5D91-4DA0-9888-931ECA08D3E4}" type="presParOf" srcId="{1D198124-2333-42D6-9FAF-FDB9F79B8B57}" destId="{D6F9FE73-C2C2-4343-9C44-BDF51AAACAB1}" srcOrd="1" destOrd="0" presId="urn:microsoft.com/office/officeart/2008/layout/LinedList"/>
    <dgm:cxn modelId="{DF286FAD-E0B5-4523-8C69-0F598357A461}" type="presParOf" srcId="{1D198124-2333-42D6-9FAF-FDB9F79B8B57}" destId="{EBE7009D-B548-4FDF-9E80-D471F8D71889}" srcOrd="2" destOrd="0" presId="urn:microsoft.com/office/officeart/2008/layout/LinedList"/>
    <dgm:cxn modelId="{05742738-5E74-4131-B66D-955A747B50AF}" type="presParOf" srcId="{218F71B8-609E-41C0-AAFA-75E041FE6353}" destId="{1CEC9D9F-F6C2-4D87-97DC-0E411240CA07}" srcOrd="2" destOrd="0" presId="urn:microsoft.com/office/officeart/2008/layout/LinedList"/>
    <dgm:cxn modelId="{E810EE8A-C501-4215-99DA-58906F0B2D16}" type="presParOf" srcId="{218F71B8-609E-41C0-AAFA-75E041FE6353}" destId="{B4877742-BA39-42D8-991A-A121384933D9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0F435E-F6A7-43B8-B5F3-1E2AA96814DF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C4811DF5-0719-4787-AC21-2E21E7F8275C}">
      <dgm:prSet phldrT="[Text]" custT="1"/>
      <dgm:spPr/>
      <dgm:t>
        <a:bodyPr/>
        <a:lstStyle/>
        <a:p>
          <a:r>
            <a:rPr lang="en-GB" sz="2000" dirty="0"/>
            <a:t>5%</a:t>
          </a:r>
          <a:endParaRPr lang="en-US" sz="2000" dirty="0"/>
        </a:p>
      </dgm:t>
    </dgm:pt>
    <dgm:pt modelId="{319F5EC2-25BE-47BB-B990-6123B7B0E2C8}" type="parTrans" cxnId="{869C2584-2754-4CE6-9D18-FBF054656A26}">
      <dgm:prSet/>
      <dgm:spPr/>
      <dgm:t>
        <a:bodyPr/>
        <a:lstStyle/>
        <a:p>
          <a:endParaRPr lang="en-US"/>
        </a:p>
      </dgm:t>
    </dgm:pt>
    <dgm:pt modelId="{BF26D950-AE6C-44F5-BD74-400D355ECC53}" type="sibTrans" cxnId="{869C2584-2754-4CE6-9D18-FBF054656A26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F179D245-B804-45CD-87D4-B624F6A0046C}">
      <dgm:prSet phldrT="[Text]"/>
      <dgm:spPr/>
      <dgm:t>
        <a:bodyPr/>
        <a:lstStyle/>
        <a:p>
          <a:r>
            <a:rPr lang="en-GB" dirty="0"/>
            <a:t>USD180,000,000</a:t>
          </a:r>
          <a:endParaRPr lang="en-US" dirty="0"/>
        </a:p>
      </dgm:t>
    </dgm:pt>
    <dgm:pt modelId="{7B0076DA-C766-43B9-B1D6-77878882D546}" type="parTrans" cxnId="{53088EE6-30EE-4A43-B47B-C86D6840EC99}">
      <dgm:prSet/>
      <dgm:spPr/>
      <dgm:t>
        <a:bodyPr/>
        <a:lstStyle/>
        <a:p>
          <a:endParaRPr lang="en-US"/>
        </a:p>
      </dgm:t>
    </dgm:pt>
    <dgm:pt modelId="{077EF034-2888-4E9D-B08E-EE8074EF8F20}" type="sibTrans" cxnId="{53088EE6-30EE-4A43-B47B-C86D6840EC99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538F1F83-0D9C-4EA4-84D1-F570881B32F5}">
      <dgm:prSet phldrT="[Text]" custT="1"/>
      <dgm:spPr/>
      <dgm:t>
        <a:bodyPr/>
        <a:lstStyle/>
        <a:p>
          <a:r>
            <a:rPr lang="en-GB" sz="2500" b="1" dirty="0"/>
            <a:t>USD9,000,000</a:t>
          </a:r>
          <a:endParaRPr lang="en-US" sz="2500" b="1" dirty="0"/>
        </a:p>
      </dgm:t>
    </dgm:pt>
    <dgm:pt modelId="{961A9299-7EC3-47AB-8A43-EFD10D3B0D6E}" type="parTrans" cxnId="{2ADFDD9C-39D6-4D13-814A-F6DFE429A62C}">
      <dgm:prSet/>
      <dgm:spPr/>
      <dgm:t>
        <a:bodyPr/>
        <a:lstStyle/>
        <a:p>
          <a:endParaRPr lang="en-US"/>
        </a:p>
      </dgm:t>
    </dgm:pt>
    <dgm:pt modelId="{3F04B802-1F9A-45CD-9274-5352D5B68471}" type="sibTrans" cxnId="{2ADFDD9C-39D6-4D13-814A-F6DFE429A62C}">
      <dgm:prSet/>
      <dgm:spPr/>
      <dgm:t>
        <a:bodyPr/>
        <a:lstStyle/>
        <a:p>
          <a:endParaRPr lang="en-US"/>
        </a:p>
      </dgm:t>
    </dgm:pt>
    <dgm:pt modelId="{CD3C2EED-6BF5-4FB5-9CD1-F67C6A5E9A9F}" type="pres">
      <dgm:prSet presAssocID="{200F435E-F6A7-43B8-B5F3-1E2AA96814DF}" presName="Name0" presStyleCnt="0">
        <dgm:presLayoutVars>
          <dgm:dir/>
          <dgm:resizeHandles val="exact"/>
        </dgm:presLayoutVars>
      </dgm:prSet>
      <dgm:spPr/>
    </dgm:pt>
    <dgm:pt modelId="{B368F2C3-555E-4C71-93BA-9E7168FEB2A4}" type="pres">
      <dgm:prSet presAssocID="{200F435E-F6A7-43B8-B5F3-1E2AA96814DF}" presName="vNodes" presStyleCnt="0"/>
      <dgm:spPr/>
    </dgm:pt>
    <dgm:pt modelId="{2B6B9F1F-36BA-4397-871A-0DA7FFBA852F}" type="pres">
      <dgm:prSet presAssocID="{C4811DF5-0719-4787-AC21-2E21E7F8275C}" presName="node" presStyleLbl="node1" presStyleIdx="0" presStyleCnt="3" custScaleX="339796" custLinFactNeighborX="1019" custLinFactNeighborY="-13609">
        <dgm:presLayoutVars>
          <dgm:bulletEnabled val="1"/>
        </dgm:presLayoutVars>
      </dgm:prSet>
      <dgm:spPr/>
    </dgm:pt>
    <dgm:pt modelId="{D625E4B0-DF22-41C6-990F-E2F5AD218809}" type="pres">
      <dgm:prSet presAssocID="{BF26D950-AE6C-44F5-BD74-400D355ECC53}" presName="spacerT" presStyleCnt="0"/>
      <dgm:spPr/>
    </dgm:pt>
    <dgm:pt modelId="{D8D7173D-D4F4-4CA1-9852-4872E7D6D0D2}" type="pres">
      <dgm:prSet presAssocID="{BF26D950-AE6C-44F5-BD74-400D355ECC53}" presName="sibTrans" presStyleLbl="sibTrans2D1" presStyleIdx="0" presStyleCnt="2" custAng="2675512"/>
      <dgm:spPr/>
    </dgm:pt>
    <dgm:pt modelId="{7ADFA38A-ED63-4DE3-9F2A-ED0FB65C6C74}" type="pres">
      <dgm:prSet presAssocID="{BF26D950-AE6C-44F5-BD74-400D355ECC53}" presName="spacerB" presStyleCnt="0"/>
      <dgm:spPr/>
    </dgm:pt>
    <dgm:pt modelId="{03A87100-4A5E-4F6B-AFD0-885B12B18564}" type="pres">
      <dgm:prSet presAssocID="{F179D245-B804-45CD-87D4-B624F6A0046C}" presName="node" presStyleLbl="node1" presStyleIdx="1" presStyleCnt="3" custScaleX="341101">
        <dgm:presLayoutVars>
          <dgm:bulletEnabled val="1"/>
        </dgm:presLayoutVars>
      </dgm:prSet>
      <dgm:spPr/>
    </dgm:pt>
    <dgm:pt modelId="{CF3903DE-C4F4-4DD5-9157-2604252C4993}" type="pres">
      <dgm:prSet presAssocID="{200F435E-F6A7-43B8-B5F3-1E2AA96814DF}" presName="sibTransLast" presStyleLbl="sibTrans2D1" presStyleIdx="1" presStyleCnt="2"/>
      <dgm:spPr/>
    </dgm:pt>
    <dgm:pt modelId="{4165B22A-FE5E-44CC-AB9F-929F958F869A}" type="pres">
      <dgm:prSet presAssocID="{200F435E-F6A7-43B8-B5F3-1E2AA96814DF}" presName="connectorText" presStyleLbl="sibTrans2D1" presStyleIdx="1" presStyleCnt="2"/>
      <dgm:spPr/>
    </dgm:pt>
    <dgm:pt modelId="{77820C6E-2C13-4B75-AA23-A99DED1FB1B6}" type="pres">
      <dgm:prSet presAssocID="{200F435E-F6A7-43B8-B5F3-1E2AA96814DF}" presName="lastNode" presStyleLbl="node1" presStyleIdx="2" presStyleCnt="3" custScaleX="201332">
        <dgm:presLayoutVars>
          <dgm:bulletEnabled val="1"/>
        </dgm:presLayoutVars>
      </dgm:prSet>
      <dgm:spPr/>
    </dgm:pt>
  </dgm:ptLst>
  <dgm:cxnLst>
    <dgm:cxn modelId="{072D5058-65E2-4427-BE5F-68E63F38BB28}" type="presOf" srcId="{BF26D950-AE6C-44F5-BD74-400D355ECC53}" destId="{D8D7173D-D4F4-4CA1-9852-4872E7D6D0D2}" srcOrd="0" destOrd="0" presId="urn:microsoft.com/office/officeart/2005/8/layout/equation2"/>
    <dgm:cxn modelId="{EBC27158-7EC7-4E54-9E64-3800D9DCB0EE}" type="presOf" srcId="{077EF034-2888-4E9D-B08E-EE8074EF8F20}" destId="{4165B22A-FE5E-44CC-AB9F-929F958F869A}" srcOrd="1" destOrd="0" presId="urn:microsoft.com/office/officeart/2005/8/layout/equation2"/>
    <dgm:cxn modelId="{6CFADF7E-985A-4C29-8EE1-561E84FBC7F2}" type="presOf" srcId="{C4811DF5-0719-4787-AC21-2E21E7F8275C}" destId="{2B6B9F1F-36BA-4397-871A-0DA7FFBA852F}" srcOrd="0" destOrd="0" presId="urn:microsoft.com/office/officeart/2005/8/layout/equation2"/>
    <dgm:cxn modelId="{94FD1580-98FE-488A-B5F2-0BCE05FD4C5C}" type="presOf" srcId="{F179D245-B804-45CD-87D4-B624F6A0046C}" destId="{03A87100-4A5E-4F6B-AFD0-885B12B18564}" srcOrd="0" destOrd="0" presId="urn:microsoft.com/office/officeart/2005/8/layout/equation2"/>
    <dgm:cxn modelId="{869C2584-2754-4CE6-9D18-FBF054656A26}" srcId="{200F435E-F6A7-43B8-B5F3-1E2AA96814DF}" destId="{C4811DF5-0719-4787-AC21-2E21E7F8275C}" srcOrd="0" destOrd="0" parTransId="{319F5EC2-25BE-47BB-B990-6123B7B0E2C8}" sibTransId="{BF26D950-AE6C-44F5-BD74-400D355ECC53}"/>
    <dgm:cxn modelId="{8E815B95-D7D5-4DB3-B295-BD8DFB38F3F2}" type="presOf" srcId="{077EF034-2888-4E9D-B08E-EE8074EF8F20}" destId="{CF3903DE-C4F4-4DD5-9157-2604252C4993}" srcOrd="0" destOrd="0" presId="urn:microsoft.com/office/officeart/2005/8/layout/equation2"/>
    <dgm:cxn modelId="{2ADFDD9C-39D6-4D13-814A-F6DFE429A62C}" srcId="{200F435E-F6A7-43B8-B5F3-1E2AA96814DF}" destId="{538F1F83-0D9C-4EA4-84D1-F570881B32F5}" srcOrd="2" destOrd="0" parTransId="{961A9299-7EC3-47AB-8A43-EFD10D3B0D6E}" sibTransId="{3F04B802-1F9A-45CD-9274-5352D5B68471}"/>
    <dgm:cxn modelId="{C36738A5-9B3A-4D1F-BE5C-27BDA3E0B22D}" type="presOf" srcId="{200F435E-F6A7-43B8-B5F3-1E2AA96814DF}" destId="{CD3C2EED-6BF5-4FB5-9CD1-F67C6A5E9A9F}" srcOrd="0" destOrd="0" presId="urn:microsoft.com/office/officeart/2005/8/layout/equation2"/>
    <dgm:cxn modelId="{7588BEDA-0E6D-4D05-A19D-6A2C4EED3D26}" type="presOf" srcId="{538F1F83-0D9C-4EA4-84D1-F570881B32F5}" destId="{77820C6E-2C13-4B75-AA23-A99DED1FB1B6}" srcOrd="0" destOrd="0" presId="urn:microsoft.com/office/officeart/2005/8/layout/equation2"/>
    <dgm:cxn modelId="{53088EE6-30EE-4A43-B47B-C86D6840EC99}" srcId="{200F435E-F6A7-43B8-B5F3-1E2AA96814DF}" destId="{F179D245-B804-45CD-87D4-B624F6A0046C}" srcOrd="1" destOrd="0" parTransId="{7B0076DA-C766-43B9-B1D6-77878882D546}" sibTransId="{077EF034-2888-4E9D-B08E-EE8074EF8F20}"/>
    <dgm:cxn modelId="{AF932E90-15A4-4F20-8E1F-76DDDCBB3C77}" type="presParOf" srcId="{CD3C2EED-6BF5-4FB5-9CD1-F67C6A5E9A9F}" destId="{B368F2C3-555E-4C71-93BA-9E7168FEB2A4}" srcOrd="0" destOrd="0" presId="urn:microsoft.com/office/officeart/2005/8/layout/equation2"/>
    <dgm:cxn modelId="{97F0A9A0-7AE9-42CE-A866-6AA15928A6F5}" type="presParOf" srcId="{B368F2C3-555E-4C71-93BA-9E7168FEB2A4}" destId="{2B6B9F1F-36BA-4397-871A-0DA7FFBA852F}" srcOrd="0" destOrd="0" presId="urn:microsoft.com/office/officeart/2005/8/layout/equation2"/>
    <dgm:cxn modelId="{0BF218FD-10DE-4F8E-91B4-BC3FBDCDD82F}" type="presParOf" srcId="{B368F2C3-555E-4C71-93BA-9E7168FEB2A4}" destId="{D625E4B0-DF22-41C6-990F-E2F5AD218809}" srcOrd="1" destOrd="0" presId="urn:microsoft.com/office/officeart/2005/8/layout/equation2"/>
    <dgm:cxn modelId="{83098A58-60CA-4696-A38F-41EC003557EB}" type="presParOf" srcId="{B368F2C3-555E-4C71-93BA-9E7168FEB2A4}" destId="{D8D7173D-D4F4-4CA1-9852-4872E7D6D0D2}" srcOrd="2" destOrd="0" presId="urn:microsoft.com/office/officeart/2005/8/layout/equation2"/>
    <dgm:cxn modelId="{BCF7C157-A179-4F02-A82F-D45E4E4AE5C5}" type="presParOf" srcId="{B368F2C3-555E-4C71-93BA-9E7168FEB2A4}" destId="{7ADFA38A-ED63-4DE3-9F2A-ED0FB65C6C74}" srcOrd="3" destOrd="0" presId="urn:microsoft.com/office/officeart/2005/8/layout/equation2"/>
    <dgm:cxn modelId="{A1E52939-6FEC-4545-BADF-2851D117DA07}" type="presParOf" srcId="{B368F2C3-555E-4C71-93BA-9E7168FEB2A4}" destId="{03A87100-4A5E-4F6B-AFD0-885B12B18564}" srcOrd="4" destOrd="0" presId="urn:microsoft.com/office/officeart/2005/8/layout/equation2"/>
    <dgm:cxn modelId="{89F751A6-70BE-4A12-A3BE-B16D57D3333F}" type="presParOf" srcId="{CD3C2EED-6BF5-4FB5-9CD1-F67C6A5E9A9F}" destId="{CF3903DE-C4F4-4DD5-9157-2604252C4993}" srcOrd="1" destOrd="0" presId="urn:microsoft.com/office/officeart/2005/8/layout/equation2"/>
    <dgm:cxn modelId="{5844E091-D65C-44DA-8E48-B474407A7C78}" type="presParOf" srcId="{CF3903DE-C4F4-4DD5-9157-2604252C4993}" destId="{4165B22A-FE5E-44CC-AB9F-929F958F869A}" srcOrd="0" destOrd="0" presId="urn:microsoft.com/office/officeart/2005/8/layout/equation2"/>
    <dgm:cxn modelId="{D6E602A1-F45C-42CB-B256-17DFFD1B23F4}" type="presParOf" srcId="{CD3C2EED-6BF5-4FB5-9CD1-F67C6A5E9A9F}" destId="{77820C6E-2C13-4B75-AA23-A99DED1FB1B6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B1B1064-4836-43D7-8178-04E86A030B34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3D05C938-B8BE-439A-95B2-80D4502DF820}">
      <dgm:prSet phldrT="[Text]" custT="1"/>
      <dgm:spPr/>
      <dgm:t>
        <a:bodyPr/>
        <a:lstStyle/>
        <a:p>
          <a:r>
            <a:rPr lang="en-US" sz="3200" dirty="0"/>
            <a:t>The cost must be deducted from Cost Recovery in GL and FQR</a:t>
          </a:r>
        </a:p>
      </dgm:t>
    </dgm:pt>
    <dgm:pt modelId="{BBB1DEFD-8B4D-4C52-9008-796E37EA95DB}" type="parTrans" cxnId="{AB546C11-E5BC-4E20-A3EB-9D317645A307}">
      <dgm:prSet/>
      <dgm:spPr/>
      <dgm:t>
        <a:bodyPr/>
        <a:lstStyle/>
        <a:p>
          <a:endParaRPr lang="en-US" sz="2000"/>
        </a:p>
      </dgm:t>
    </dgm:pt>
    <dgm:pt modelId="{F62AF032-04E7-4CE2-8DAF-68B6888B24A4}" type="sibTrans" cxnId="{AB546C11-E5BC-4E20-A3EB-9D317645A307}">
      <dgm:prSet/>
      <dgm:spPr/>
      <dgm:t>
        <a:bodyPr/>
        <a:lstStyle/>
        <a:p>
          <a:endParaRPr lang="en-US" sz="2000"/>
        </a:p>
      </dgm:t>
    </dgm:pt>
    <dgm:pt modelId="{2E330537-E881-43C3-A174-A085E2B5358C}" type="pres">
      <dgm:prSet presAssocID="{0B1B1064-4836-43D7-8178-04E86A030B34}" presName="Name0" presStyleCnt="0">
        <dgm:presLayoutVars>
          <dgm:dir/>
          <dgm:animLvl val="lvl"/>
          <dgm:resizeHandles val="exact"/>
        </dgm:presLayoutVars>
      </dgm:prSet>
      <dgm:spPr/>
    </dgm:pt>
    <dgm:pt modelId="{2DDA47D1-53D9-4502-832D-15777258203F}" type="pres">
      <dgm:prSet presAssocID="{0B1B1064-4836-43D7-8178-04E86A030B34}" presName="dummy" presStyleCnt="0"/>
      <dgm:spPr/>
    </dgm:pt>
    <dgm:pt modelId="{CE6672FA-44E3-431F-8FC9-91ED77EE5BA2}" type="pres">
      <dgm:prSet presAssocID="{0B1B1064-4836-43D7-8178-04E86A030B34}" presName="linH" presStyleCnt="0"/>
      <dgm:spPr/>
    </dgm:pt>
    <dgm:pt modelId="{7D290CCC-0A19-4FBC-8A6D-028EC0B1E4BA}" type="pres">
      <dgm:prSet presAssocID="{0B1B1064-4836-43D7-8178-04E86A030B34}" presName="padding1" presStyleCnt="0"/>
      <dgm:spPr/>
    </dgm:pt>
    <dgm:pt modelId="{49A41BD3-BC5A-470E-89AA-2DBA7994B86D}" type="pres">
      <dgm:prSet presAssocID="{3D05C938-B8BE-439A-95B2-80D4502DF820}" presName="linV" presStyleCnt="0"/>
      <dgm:spPr/>
    </dgm:pt>
    <dgm:pt modelId="{902AADFA-240F-44E4-B210-61F6C715AE6A}" type="pres">
      <dgm:prSet presAssocID="{3D05C938-B8BE-439A-95B2-80D4502DF820}" presName="spVertical1" presStyleCnt="0"/>
      <dgm:spPr/>
    </dgm:pt>
    <dgm:pt modelId="{4BFF5F7D-0BD2-4AF3-8642-B8CD6F462DC2}" type="pres">
      <dgm:prSet presAssocID="{3D05C938-B8BE-439A-95B2-80D4502DF820}" presName="parTx" presStyleLbl="revTx" presStyleIdx="0" presStyleCnt="1" custLinFactNeighborX="-7295" custLinFactNeighborY="3880">
        <dgm:presLayoutVars>
          <dgm:chMax val="0"/>
          <dgm:chPref val="0"/>
          <dgm:bulletEnabled val="1"/>
        </dgm:presLayoutVars>
      </dgm:prSet>
      <dgm:spPr/>
    </dgm:pt>
    <dgm:pt modelId="{38E92317-EB2C-47E0-B5D0-2B0656342179}" type="pres">
      <dgm:prSet presAssocID="{3D05C938-B8BE-439A-95B2-80D4502DF820}" presName="spVertical2" presStyleCnt="0"/>
      <dgm:spPr/>
    </dgm:pt>
    <dgm:pt modelId="{2FEC53CC-2236-48DC-8499-D5EC074114DA}" type="pres">
      <dgm:prSet presAssocID="{3D05C938-B8BE-439A-95B2-80D4502DF820}" presName="spVertical3" presStyleCnt="0"/>
      <dgm:spPr/>
    </dgm:pt>
    <dgm:pt modelId="{63E33F7D-4244-4271-8E45-CA6AE7D266F9}" type="pres">
      <dgm:prSet presAssocID="{0B1B1064-4836-43D7-8178-04E86A030B34}" presName="padding2" presStyleCnt="0"/>
      <dgm:spPr/>
    </dgm:pt>
    <dgm:pt modelId="{FE8E3416-FB33-431D-B78E-8A31285EE6C3}" type="pres">
      <dgm:prSet presAssocID="{0B1B1064-4836-43D7-8178-04E86A030B34}" presName="negArrow" presStyleCnt="0"/>
      <dgm:spPr/>
    </dgm:pt>
    <dgm:pt modelId="{F0A19F48-AD8E-4080-A744-1C9657848106}" type="pres">
      <dgm:prSet presAssocID="{0B1B1064-4836-43D7-8178-04E86A030B34}" presName="backgroundArrow" presStyleLbl="node1" presStyleIdx="0" presStyleCnt="1"/>
      <dgm:spPr/>
    </dgm:pt>
  </dgm:ptLst>
  <dgm:cxnLst>
    <dgm:cxn modelId="{AB546C11-E5BC-4E20-A3EB-9D317645A307}" srcId="{0B1B1064-4836-43D7-8178-04E86A030B34}" destId="{3D05C938-B8BE-439A-95B2-80D4502DF820}" srcOrd="0" destOrd="0" parTransId="{BBB1DEFD-8B4D-4C52-9008-796E37EA95DB}" sibTransId="{F62AF032-04E7-4CE2-8DAF-68B6888B24A4}"/>
    <dgm:cxn modelId="{0799BF35-47B5-43D1-A103-6764D6C9605A}" type="presOf" srcId="{0B1B1064-4836-43D7-8178-04E86A030B34}" destId="{2E330537-E881-43C3-A174-A085E2B5358C}" srcOrd="0" destOrd="0" presId="urn:microsoft.com/office/officeart/2005/8/layout/hProcess3"/>
    <dgm:cxn modelId="{E1B8BFB3-08D3-430B-9BC9-337EB63CA1E3}" type="presOf" srcId="{3D05C938-B8BE-439A-95B2-80D4502DF820}" destId="{4BFF5F7D-0BD2-4AF3-8642-B8CD6F462DC2}" srcOrd="0" destOrd="0" presId="urn:microsoft.com/office/officeart/2005/8/layout/hProcess3"/>
    <dgm:cxn modelId="{D5AA73FA-D9FF-4F67-BA19-DFB7F20BACA9}" type="presParOf" srcId="{2E330537-E881-43C3-A174-A085E2B5358C}" destId="{2DDA47D1-53D9-4502-832D-15777258203F}" srcOrd="0" destOrd="0" presId="urn:microsoft.com/office/officeart/2005/8/layout/hProcess3"/>
    <dgm:cxn modelId="{3EFE7581-7C12-46D1-9F01-F5A6A78460B0}" type="presParOf" srcId="{2E330537-E881-43C3-A174-A085E2B5358C}" destId="{CE6672FA-44E3-431F-8FC9-91ED77EE5BA2}" srcOrd="1" destOrd="0" presId="urn:microsoft.com/office/officeart/2005/8/layout/hProcess3"/>
    <dgm:cxn modelId="{95316F53-D202-4306-94DA-E0CF1EF4839B}" type="presParOf" srcId="{CE6672FA-44E3-431F-8FC9-91ED77EE5BA2}" destId="{7D290CCC-0A19-4FBC-8A6D-028EC0B1E4BA}" srcOrd="0" destOrd="0" presId="urn:microsoft.com/office/officeart/2005/8/layout/hProcess3"/>
    <dgm:cxn modelId="{6A2ACCBE-FAB1-4CB4-B6ED-E249D4AC829E}" type="presParOf" srcId="{CE6672FA-44E3-431F-8FC9-91ED77EE5BA2}" destId="{49A41BD3-BC5A-470E-89AA-2DBA7994B86D}" srcOrd="1" destOrd="0" presId="urn:microsoft.com/office/officeart/2005/8/layout/hProcess3"/>
    <dgm:cxn modelId="{BB93277E-C37A-42AC-87EF-284AE6F2E8E9}" type="presParOf" srcId="{49A41BD3-BC5A-470E-89AA-2DBA7994B86D}" destId="{902AADFA-240F-44E4-B210-61F6C715AE6A}" srcOrd="0" destOrd="0" presId="urn:microsoft.com/office/officeart/2005/8/layout/hProcess3"/>
    <dgm:cxn modelId="{BCF2EDFB-C81B-4184-904A-71D6A4E77CF8}" type="presParOf" srcId="{49A41BD3-BC5A-470E-89AA-2DBA7994B86D}" destId="{4BFF5F7D-0BD2-4AF3-8642-B8CD6F462DC2}" srcOrd="1" destOrd="0" presId="urn:microsoft.com/office/officeart/2005/8/layout/hProcess3"/>
    <dgm:cxn modelId="{5E55BF3F-3213-4E51-A592-B205C64CA351}" type="presParOf" srcId="{49A41BD3-BC5A-470E-89AA-2DBA7994B86D}" destId="{38E92317-EB2C-47E0-B5D0-2B0656342179}" srcOrd="2" destOrd="0" presId="urn:microsoft.com/office/officeart/2005/8/layout/hProcess3"/>
    <dgm:cxn modelId="{4F1B6183-A4FD-450E-AFD3-F32658B7538C}" type="presParOf" srcId="{49A41BD3-BC5A-470E-89AA-2DBA7994B86D}" destId="{2FEC53CC-2236-48DC-8499-D5EC074114DA}" srcOrd="3" destOrd="0" presId="urn:microsoft.com/office/officeart/2005/8/layout/hProcess3"/>
    <dgm:cxn modelId="{AC66B346-6033-4DC3-81DE-1A3C11EA0F07}" type="presParOf" srcId="{CE6672FA-44E3-431F-8FC9-91ED77EE5BA2}" destId="{63E33F7D-4244-4271-8E45-CA6AE7D266F9}" srcOrd="2" destOrd="0" presId="urn:microsoft.com/office/officeart/2005/8/layout/hProcess3"/>
    <dgm:cxn modelId="{595EB7AB-091C-4C0F-9617-EEC60B4F01F3}" type="presParOf" srcId="{CE6672FA-44E3-431F-8FC9-91ED77EE5BA2}" destId="{FE8E3416-FB33-431D-B78E-8A31285EE6C3}" srcOrd="3" destOrd="0" presId="urn:microsoft.com/office/officeart/2005/8/layout/hProcess3"/>
    <dgm:cxn modelId="{DAD9275E-3A98-449B-BED0-E2B48B0DE5BC}" type="presParOf" srcId="{CE6672FA-44E3-431F-8FC9-91ED77EE5BA2}" destId="{F0A19F48-AD8E-4080-A744-1C9657848106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6B00C3-C049-4CE4-B56E-F2BCE04B2894}">
      <dsp:nvSpPr>
        <dsp:cNvPr id="0" name=""/>
        <dsp:cNvSpPr/>
      </dsp:nvSpPr>
      <dsp:spPr>
        <a:xfrm rot="5400000">
          <a:off x="-162548" y="166888"/>
          <a:ext cx="1083658" cy="75856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Official Assignor</a:t>
          </a:r>
        </a:p>
      </dsp:txBody>
      <dsp:txXfrm rot="-5400000">
        <a:off x="1" y="383621"/>
        <a:ext cx="758561" cy="325097"/>
      </dsp:txXfrm>
    </dsp:sp>
    <dsp:sp modelId="{825BD37A-6FF1-41A7-A570-7FCF2BA40BDC}">
      <dsp:nvSpPr>
        <dsp:cNvPr id="0" name=""/>
        <dsp:cNvSpPr/>
      </dsp:nvSpPr>
      <dsp:spPr>
        <a:xfrm rot="5400000">
          <a:off x="4817673" y="-4054772"/>
          <a:ext cx="704748" cy="88229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 Sign the Assignment Letter</a:t>
          </a:r>
        </a:p>
      </dsp:txBody>
      <dsp:txXfrm rot="-5400000">
        <a:off x="758562" y="38742"/>
        <a:ext cx="8788569" cy="635942"/>
      </dsp:txXfrm>
    </dsp:sp>
    <dsp:sp modelId="{8E1C0F72-7DB0-4FA9-986C-F029F9E535FC}">
      <dsp:nvSpPr>
        <dsp:cNvPr id="0" name=""/>
        <dsp:cNvSpPr/>
      </dsp:nvSpPr>
      <dsp:spPr>
        <a:xfrm rot="5400000">
          <a:off x="-162548" y="1133481"/>
          <a:ext cx="1083658" cy="75856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Person </a:t>
          </a:r>
          <a:r>
            <a:rPr lang="en-US" sz="1400" kern="1200" dirty="0" err="1"/>
            <a:t>InCharge</a:t>
          </a:r>
          <a:endParaRPr lang="en-US" sz="1400" kern="1200" dirty="0"/>
        </a:p>
      </dsp:txBody>
      <dsp:txXfrm rot="-5400000">
        <a:off x="1" y="1350214"/>
        <a:ext cx="758561" cy="325097"/>
      </dsp:txXfrm>
    </dsp:sp>
    <dsp:sp modelId="{C85F638A-6468-4432-84C1-CA73A827E66D}">
      <dsp:nvSpPr>
        <dsp:cNvPr id="0" name=""/>
        <dsp:cNvSpPr/>
      </dsp:nvSpPr>
      <dsp:spPr>
        <a:xfrm rot="5400000">
          <a:off x="4817858" y="-3088364"/>
          <a:ext cx="704378" cy="88229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i-FI" sz="1400" kern="1200" dirty="0"/>
            <a:t>To be responsible to all the audit assignment from planning to reporting; Sign the audit report</a:t>
          </a:r>
          <a:endParaRPr lang="en-US" sz="1400" kern="1200" dirty="0"/>
        </a:p>
      </dsp:txBody>
      <dsp:txXfrm rot="-5400000">
        <a:off x="758562" y="1005317"/>
        <a:ext cx="8788587" cy="635608"/>
      </dsp:txXfrm>
    </dsp:sp>
    <dsp:sp modelId="{E2D00DCC-A732-4962-8115-500BF0EB87A0}">
      <dsp:nvSpPr>
        <dsp:cNvPr id="0" name=""/>
        <dsp:cNvSpPr/>
      </dsp:nvSpPr>
      <dsp:spPr>
        <a:xfrm rot="5400000">
          <a:off x="-162548" y="2100074"/>
          <a:ext cx="1083658" cy="75856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Supervisor</a:t>
          </a:r>
        </a:p>
      </dsp:txBody>
      <dsp:txXfrm rot="-5400000">
        <a:off x="1" y="2316807"/>
        <a:ext cx="758561" cy="325097"/>
      </dsp:txXfrm>
    </dsp:sp>
    <dsp:sp modelId="{94E6E9E5-B9B2-4519-9B0D-9EAE5660BECA}">
      <dsp:nvSpPr>
        <dsp:cNvPr id="0" name=""/>
        <dsp:cNvSpPr/>
      </dsp:nvSpPr>
      <dsp:spPr>
        <a:xfrm rot="5400000">
          <a:off x="4817858" y="-2121771"/>
          <a:ext cx="704378" cy="88229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Reviewing Audit Program Draft conformity with related Audit Implementation Guideline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Reviewing Audit Methodology</a:t>
          </a:r>
          <a:r>
            <a:rPr lang="nn-NO" sz="1400" kern="1200" dirty="0"/>
            <a:t>; and give directive order related to Individual Working Program (IWP) draft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 rot="-5400000">
        <a:off x="758562" y="1971910"/>
        <a:ext cx="8788587" cy="635608"/>
      </dsp:txXfrm>
    </dsp:sp>
    <dsp:sp modelId="{7B4416C5-3905-43BF-A2A5-9D02533DDE66}">
      <dsp:nvSpPr>
        <dsp:cNvPr id="0" name=""/>
        <dsp:cNvSpPr/>
      </dsp:nvSpPr>
      <dsp:spPr>
        <a:xfrm rot="5400000">
          <a:off x="-162548" y="3066668"/>
          <a:ext cx="1083658" cy="75856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Team Leader</a:t>
          </a:r>
        </a:p>
      </dsp:txBody>
      <dsp:txXfrm rot="-5400000">
        <a:off x="1" y="3283401"/>
        <a:ext cx="758561" cy="325097"/>
      </dsp:txXfrm>
    </dsp:sp>
    <dsp:sp modelId="{404B620E-C2B0-402B-BDF6-496E109A8826}">
      <dsp:nvSpPr>
        <dsp:cNvPr id="0" name=""/>
        <dsp:cNvSpPr/>
      </dsp:nvSpPr>
      <dsp:spPr>
        <a:xfrm rot="5400000">
          <a:off x="4817858" y="-1155178"/>
          <a:ext cx="704378" cy="88229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 Setting Audit program by preparing materials needed</a:t>
          </a:r>
          <a:r>
            <a:rPr lang="fi-FI" sz="1400" kern="1200" dirty="0"/>
            <a:t>; Draft IWP; </a:t>
          </a:r>
          <a:r>
            <a:rPr lang="en-US" sz="1400" kern="1200" dirty="0"/>
            <a:t>Setting up audit schedule including tentative time allocated for field work; Composing initial data/information request; Sending audit notification including audit assignment letter, audit schedule, and initial data request</a:t>
          </a:r>
        </a:p>
      </dsp:txBody>
      <dsp:txXfrm rot="-5400000">
        <a:off x="758562" y="2938503"/>
        <a:ext cx="8788587" cy="635608"/>
      </dsp:txXfrm>
    </dsp:sp>
    <dsp:sp modelId="{D6BDDA99-9A2C-425A-B0F2-3F7EBEE3F41E}">
      <dsp:nvSpPr>
        <dsp:cNvPr id="0" name=""/>
        <dsp:cNvSpPr/>
      </dsp:nvSpPr>
      <dsp:spPr>
        <a:xfrm rot="5400000">
          <a:off x="-162548" y="4033261"/>
          <a:ext cx="1083658" cy="75856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Team Member</a:t>
          </a:r>
        </a:p>
      </dsp:txBody>
      <dsp:txXfrm rot="-5400000">
        <a:off x="1" y="4249994"/>
        <a:ext cx="758561" cy="325097"/>
      </dsp:txXfrm>
    </dsp:sp>
    <dsp:sp modelId="{A1FA12E8-5216-4C21-806D-BF6AD0F438CC}">
      <dsp:nvSpPr>
        <dsp:cNvPr id="0" name=""/>
        <dsp:cNvSpPr/>
      </dsp:nvSpPr>
      <dsp:spPr>
        <a:xfrm rot="5400000">
          <a:off x="4817858" y="-188584"/>
          <a:ext cx="704378" cy="882297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Help Team Leader</a:t>
          </a:r>
        </a:p>
      </dsp:txBody>
      <dsp:txXfrm rot="-5400000">
        <a:off x="758562" y="3905097"/>
        <a:ext cx="8788587" cy="6356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095937-73AC-400A-BADE-E0422ADF8465}">
      <dsp:nvSpPr>
        <dsp:cNvPr id="0" name=""/>
        <dsp:cNvSpPr/>
      </dsp:nvSpPr>
      <dsp:spPr>
        <a:xfrm rot="5400000">
          <a:off x="-328524" y="331460"/>
          <a:ext cx="2190163" cy="15331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1</a:t>
          </a:r>
        </a:p>
      </dsp:txBody>
      <dsp:txXfrm rot="-5400000">
        <a:off x="1" y="769492"/>
        <a:ext cx="1533114" cy="657049"/>
      </dsp:txXfrm>
    </dsp:sp>
    <dsp:sp modelId="{B02525E4-B105-4B1C-81D3-48FF898FDA39}">
      <dsp:nvSpPr>
        <dsp:cNvPr id="0" name=""/>
        <dsp:cNvSpPr/>
      </dsp:nvSpPr>
      <dsp:spPr>
        <a:xfrm rot="5400000">
          <a:off x="5037251" y="-3501200"/>
          <a:ext cx="1423606" cy="84318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Adjustment/correction on cost recovery calculation (e.g. over charge of expenses, claiming the unrecoverable costs, etc.)</a:t>
          </a:r>
        </a:p>
      </dsp:txBody>
      <dsp:txXfrm rot="-5400000">
        <a:off x="1533115" y="72431"/>
        <a:ext cx="8362384" cy="1284616"/>
      </dsp:txXfrm>
    </dsp:sp>
    <dsp:sp modelId="{EAA2D06A-A52A-4BAC-8571-A2F4B6AFE4A1}">
      <dsp:nvSpPr>
        <dsp:cNvPr id="0" name=""/>
        <dsp:cNvSpPr/>
      </dsp:nvSpPr>
      <dsp:spPr>
        <a:xfrm rot="5400000">
          <a:off x="-328524" y="2235475"/>
          <a:ext cx="2190163" cy="153311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</a:t>
          </a:r>
        </a:p>
      </dsp:txBody>
      <dsp:txXfrm rot="-5400000">
        <a:off x="1" y="2673507"/>
        <a:ext cx="1533114" cy="657049"/>
      </dsp:txXfrm>
    </dsp:sp>
    <dsp:sp modelId="{6ED70C59-0B2D-4946-B2B2-884536E02780}">
      <dsp:nvSpPr>
        <dsp:cNvPr id="0" name=""/>
        <dsp:cNvSpPr/>
      </dsp:nvSpPr>
      <dsp:spPr>
        <a:xfrm rot="5400000">
          <a:off x="5037251" y="-1597185"/>
          <a:ext cx="1423606" cy="84318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Procurement process not in accordance to law/regulation (e.g. amendment of proc. Contract after due date, penalty on work delays, etc.) </a:t>
          </a:r>
        </a:p>
      </dsp:txBody>
      <dsp:txXfrm rot="-5400000">
        <a:off x="1533115" y="1976446"/>
        <a:ext cx="8362384" cy="12846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47168-A541-4144-8A7C-7701892F04FE}">
      <dsp:nvSpPr>
        <dsp:cNvPr id="0" name=""/>
        <dsp:cNvSpPr/>
      </dsp:nvSpPr>
      <dsp:spPr>
        <a:xfrm>
          <a:off x="7026" y="917007"/>
          <a:ext cx="2100005" cy="12600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January 31, 2016</a:t>
          </a:r>
        </a:p>
      </dsp:txBody>
      <dsp:txXfrm>
        <a:off x="43930" y="953911"/>
        <a:ext cx="2026197" cy="1186195"/>
      </dsp:txXfrm>
    </dsp:sp>
    <dsp:sp modelId="{E97DC0F9-4CC5-4A5D-8CC5-46C572CF523F}">
      <dsp:nvSpPr>
        <dsp:cNvPr id="0" name=""/>
        <dsp:cNvSpPr/>
      </dsp:nvSpPr>
      <dsp:spPr>
        <a:xfrm>
          <a:off x="2317032" y="1286608"/>
          <a:ext cx="445201" cy="520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317032" y="1390768"/>
        <a:ext cx="311641" cy="312481"/>
      </dsp:txXfrm>
    </dsp:sp>
    <dsp:sp modelId="{B6A1EFD6-1A7E-4E2E-A484-431890EF83FB}">
      <dsp:nvSpPr>
        <dsp:cNvPr id="0" name=""/>
        <dsp:cNvSpPr/>
      </dsp:nvSpPr>
      <dsp:spPr>
        <a:xfrm>
          <a:off x="2947034" y="917007"/>
          <a:ext cx="2100005" cy="12600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May 31, 2017</a:t>
          </a:r>
        </a:p>
      </dsp:txBody>
      <dsp:txXfrm>
        <a:off x="2983938" y="953911"/>
        <a:ext cx="2026197" cy="1186195"/>
      </dsp:txXfrm>
    </dsp:sp>
    <dsp:sp modelId="{4FF242C5-1E08-408C-A092-912DE969E6B9}">
      <dsp:nvSpPr>
        <dsp:cNvPr id="0" name=""/>
        <dsp:cNvSpPr/>
      </dsp:nvSpPr>
      <dsp:spPr>
        <a:xfrm>
          <a:off x="5257040" y="1286608"/>
          <a:ext cx="445201" cy="520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5257040" y="1390768"/>
        <a:ext cx="311641" cy="312481"/>
      </dsp:txXfrm>
    </dsp:sp>
    <dsp:sp modelId="{C987C7CF-4B55-4234-9CCD-DCF691C82C68}">
      <dsp:nvSpPr>
        <dsp:cNvPr id="0" name=""/>
        <dsp:cNvSpPr/>
      </dsp:nvSpPr>
      <dsp:spPr>
        <a:xfrm>
          <a:off x="5887042" y="917007"/>
          <a:ext cx="2100005" cy="12600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December 31, 2017</a:t>
          </a:r>
        </a:p>
      </dsp:txBody>
      <dsp:txXfrm>
        <a:off x="5923946" y="953911"/>
        <a:ext cx="2026197" cy="11861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47168-A541-4144-8A7C-7701892F04FE}">
      <dsp:nvSpPr>
        <dsp:cNvPr id="0" name=""/>
        <dsp:cNvSpPr/>
      </dsp:nvSpPr>
      <dsp:spPr>
        <a:xfrm>
          <a:off x="7026" y="917007"/>
          <a:ext cx="2100005" cy="12600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January 31, 2016</a:t>
          </a:r>
        </a:p>
      </dsp:txBody>
      <dsp:txXfrm>
        <a:off x="43930" y="953911"/>
        <a:ext cx="2026197" cy="1186195"/>
      </dsp:txXfrm>
    </dsp:sp>
    <dsp:sp modelId="{E97DC0F9-4CC5-4A5D-8CC5-46C572CF523F}">
      <dsp:nvSpPr>
        <dsp:cNvPr id="0" name=""/>
        <dsp:cNvSpPr/>
      </dsp:nvSpPr>
      <dsp:spPr>
        <a:xfrm>
          <a:off x="2317032" y="1286608"/>
          <a:ext cx="445201" cy="520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2317032" y="1390768"/>
        <a:ext cx="311641" cy="312481"/>
      </dsp:txXfrm>
    </dsp:sp>
    <dsp:sp modelId="{B6A1EFD6-1A7E-4E2E-A484-431890EF83FB}">
      <dsp:nvSpPr>
        <dsp:cNvPr id="0" name=""/>
        <dsp:cNvSpPr/>
      </dsp:nvSpPr>
      <dsp:spPr>
        <a:xfrm>
          <a:off x="2947034" y="917007"/>
          <a:ext cx="2100005" cy="12600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November 28, 2017</a:t>
          </a:r>
        </a:p>
      </dsp:txBody>
      <dsp:txXfrm>
        <a:off x="2983938" y="953911"/>
        <a:ext cx="2026197" cy="1186195"/>
      </dsp:txXfrm>
    </dsp:sp>
    <dsp:sp modelId="{4FF242C5-1E08-408C-A092-912DE969E6B9}">
      <dsp:nvSpPr>
        <dsp:cNvPr id="0" name=""/>
        <dsp:cNvSpPr/>
      </dsp:nvSpPr>
      <dsp:spPr>
        <a:xfrm>
          <a:off x="5257040" y="1286608"/>
          <a:ext cx="445201" cy="5208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5257040" y="1390768"/>
        <a:ext cx="311641" cy="312481"/>
      </dsp:txXfrm>
    </dsp:sp>
    <dsp:sp modelId="{C987C7CF-4B55-4234-9CCD-DCF691C82C68}">
      <dsp:nvSpPr>
        <dsp:cNvPr id="0" name=""/>
        <dsp:cNvSpPr/>
      </dsp:nvSpPr>
      <dsp:spPr>
        <a:xfrm>
          <a:off x="5887042" y="917007"/>
          <a:ext cx="2100005" cy="12600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December 31, 2017</a:t>
          </a:r>
        </a:p>
      </dsp:txBody>
      <dsp:txXfrm>
        <a:off x="5923946" y="953911"/>
        <a:ext cx="2026197" cy="11861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04217-0317-4949-BC16-3D4D1A540751}">
      <dsp:nvSpPr>
        <dsp:cNvPr id="0" name=""/>
        <dsp:cNvSpPr/>
      </dsp:nvSpPr>
      <dsp:spPr>
        <a:xfrm>
          <a:off x="0" y="0"/>
          <a:ext cx="3365262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EF8D49-6F5F-4E23-89BF-13881F03B686}">
      <dsp:nvSpPr>
        <dsp:cNvPr id="0" name=""/>
        <dsp:cNvSpPr/>
      </dsp:nvSpPr>
      <dsp:spPr>
        <a:xfrm>
          <a:off x="0" y="0"/>
          <a:ext cx="673052" cy="3050309"/>
        </a:xfrm>
        <a:prstGeom prst="rect">
          <a:avLst/>
        </a:prstGeom>
        <a:solidFill>
          <a:srgbClr val="FF0000">
            <a:alpha val="20000"/>
          </a:srgb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0" y="0"/>
        <a:ext cx="673052" cy="3050309"/>
      </dsp:txXfrm>
    </dsp:sp>
    <dsp:sp modelId="{D6F9FE73-C2C2-4343-9C44-BDF51AAACAB1}">
      <dsp:nvSpPr>
        <dsp:cNvPr id="0" name=""/>
        <dsp:cNvSpPr/>
      </dsp:nvSpPr>
      <dsp:spPr>
        <a:xfrm>
          <a:off x="723531" y="138515"/>
          <a:ext cx="2641730" cy="2770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- 1/1000 of the contract value per day penalty should be subjected due to delay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- 5% of the contract value is maximum penalty </a:t>
          </a:r>
        </a:p>
      </dsp:txBody>
      <dsp:txXfrm>
        <a:off x="723531" y="138515"/>
        <a:ext cx="2641730" cy="2770300"/>
      </dsp:txXfrm>
    </dsp:sp>
    <dsp:sp modelId="{1CEC9D9F-F6C2-4D87-97DC-0E411240CA07}">
      <dsp:nvSpPr>
        <dsp:cNvPr id="0" name=""/>
        <dsp:cNvSpPr/>
      </dsp:nvSpPr>
      <dsp:spPr>
        <a:xfrm>
          <a:off x="673052" y="2908815"/>
          <a:ext cx="269220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6B9F1F-36BA-4397-871A-0DA7FFBA852F}">
      <dsp:nvSpPr>
        <dsp:cNvPr id="0" name=""/>
        <dsp:cNvSpPr/>
      </dsp:nvSpPr>
      <dsp:spPr>
        <a:xfrm>
          <a:off x="17660" y="1009616"/>
          <a:ext cx="3425710" cy="10081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5%</a:t>
          </a:r>
          <a:endParaRPr lang="en-US" sz="2000" kern="1200" dirty="0"/>
        </a:p>
      </dsp:txBody>
      <dsp:txXfrm>
        <a:off x="519344" y="1157258"/>
        <a:ext cx="2422342" cy="712882"/>
      </dsp:txXfrm>
    </dsp:sp>
    <dsp:sp modelId="{D8D7173D-D4F4-4CA1-9852-4872E7D6D0D2}">
      <dsp:nvSpPr>
        <dsp:cNvPr id="0" name=""/>
        <dsp:cNvSpPr/>
      </dsp:nvSpPr>
      <dsp:spPr>
        <a:xfrm rot="2675512">
          <a:off x="1427873" y="2110787"/>
          <a:ext cx="584736" cy="584736"/>
        </a:xfrm>
        <a:prstGeom prst="mathPlus">
          <a:avLst/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1505380" y="2334390"/>
        <a:ext cx="429722" cy="137530"/>
      </dsp:txXfrm>
    </dsp:sp>
    <dsp:sp modelId="{03A87100-4A5E-4F6B-AFD0-885B12B18564}">
      <dsp:nvSpPr>
        <dsp:cNvPr id="0" name=""/>
        <dsp:cNvSpPr/>
      </dsp:nvSpPr>
      <dsp:spPr>
        <a:xfrm>
          <a:off x="808" y="2777387"/>
          <a:ext cx="3438866" cy="10081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USD180,000,000</a:t>
          </a:r>
          <a:endParaRPr lang="en-US" sz="2700" kern="1200" dirty="0"/>
        </a:p>
      </dsp:txBody>
      <dsp:txXfrm>
        <a:off x="504418" y="2925029"/>
        <a:ext cx="2431646" cy="712882"/>
      </dsp:txXfrm>
    </dsp:sp>
    <dsp:sp modelId="{CF3903DE-C4F4-4DD5-9157-2604252C4993}">
      <dsp:nvSpPr>
        <dsp:cNvPr id="0" name=""/>
        <dsp:cNvSpPr/>
      </dsp:nvSpPr>
      <dsp:spPr>
        <a:xfrm rot="4400">
          <a:off x="3593673" y="2212665"/>
          <a:ext cx="318642" cy="375038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3593673" y="2287612"/>
        <a:ext cx="223049" cy="225022"/>
      </dsp:txXfrm>
    </dsp:sp>
    <dsp:sp modelId="{77820C6E-2C13-4B75-AA23-A99DED1FB1B6}">
      <dsp:nvSpPr>
        <dsp:cNvPr id="0" name=""/>
        <dsp:cNvSpPr/>
      </dsp:nvSpPr>
      <dsp:spPr>
        <a:xfrm>
          <a:off x="4044575" y="1394988"/>
          <a:ext cx="4059524" cy="20163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b="1" kern="1200" dirty="0"/>
            <a:t>USD9,000,000</a:t>
          </a:r>
          <a:endParaRPr lang="en-US" sz="2500" b="1" kern="1200" dirty="0"/>
        </a:p>
      </dsp:txBody>
      <dsp:txXfrm>
        <a:off x="4639079" y="1690273"/>
        <a:ext cx="2870516" cy="14257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19F48-AD8E-4080-A744-1C9657848106}">
      <dsp:nvSpPr>
        <dsp:cNvPr id="0" name=""/>
        <dsp:cNvSpPr/>
      </dsp:nvSpPr>
      <dsp:spPr>
        <a:xfrm>
          <a:off x="0" y="15999"/>
          <a:ext cx="4641273" cy="4032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FF5F7D-0BD2-4AF3-8642-B8CD6F462DC2}">
      <dsp:nvSpPr>
        <dsp:cNvPr id="0" name=""/>
        <dsp:cNvSpPr/>
      </dsp:nvSpPr>
      <dsp:spPr>
        <a:xfrm>
          <a:off x="96972" y="1063110"/>
          <a:ext cx="3802761" cy="201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25120" rIns="0" bIns="3251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The cost must be deducted from Cost Recovery in GL and FQR</a:t>
          </a:r>
        </a:p>
      </dsp:txBody>
      <dsp:txXfrm>
        <a:off x="96972" y="1063110"/>
        <a:ext cx="3802761" cy="201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F8DA4-D9F5-48F5-BA05-D88301C9D792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A0776-75E9-49D5-AD75-577FE9E2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00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A0776-75E9-49D5-AD75-577FE9E2968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772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emf"/><Relationship Id="rId4" Type="http://schemas.openxmlformats.org/officeDocument/2006/relationships/image" Target="../media/image13.jpe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.emf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10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67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82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32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id="{4EB04B78-3758-4EBA-9B25-F749A0BC3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72971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42"/>
            <a:ext cx="10972800" cy="96732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0236" y="1938571"/>
            <a:ext cx="10972165" cy="4373739"/>
          </a:xfrm>
        </p:spPr>
        <p:txBody>
          <a:bodyPr numCol="1" spcCol="197266">
            <a:normAutofit/>
          </a:bodyPr>
          <a:lstStyle>
            <a:lvl1pPr marL="380990" indent="-380990">
              <a:lnSpc>
                <a:spcPct val="120000"/>
              </a:lnSpc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44226" indent="0">
              <a:buNone/>
              <a:defRPr sz="2133">
                <a:solidFill>
                  <a:schemeClr val="bg1"/>
                </a:solidFill>
              </a:defRPr>
            </a:lvl2pPr>
            <a:lvl3pPr marL="1088455" indent="0">
              <a:buNone/>
              <a:defRPr sz="1867">
                <a:solidFill>
                  <a:schemeClr val="bg1"/>
                </a:solidFill>
              </a:defRPr>
            </a:lvl3pPr>
            <a:lvl4pPr marL="1632682" indent="0">
              <a:buNone/>
              <a:defRPr sz="800">
                <a:solidFill>
                  <a:schemeClr val="bg1"/>
                </a:solidFill>
              </a:defRPr>
            </a:lvl4pPr>
            <a:lvl5pPr marL="2176910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2133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0235" y="1260808"/>
            <a:ext cx="7621234" cy="404512"/>
          </a:xfrm>
        </p:spPr>
        <p:txBody>
          <a:bodyPr>
            <a:noAutofit/>
          </a:bodyPr>
          <a:lstStyle>
            <a:lvl1pPr marL="0" indent="0">
              <a:buNone/>
              <a:defRPr sz="24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544226" indent="0">
              <a:buNone/>
              <a:defRPr sz="1867">
                <a:latin typeface="Arial"/>
                <a:cs typeface="Arial"/>
              </a:defRPr>
            </a:lvl2pPr>
            <a:lvl3pPr marL="1088455" indent="0">
              <a:buNone/>
              <a:defRPr sz="1867">
                <a:latin typeface="Arial"/>
                <a:cs typeface="Arial"/>
              </a:defRPr>
            </a:lvl3pPr>
            <a:lvl4pPr marL="1632682" indent="0">
              <a:buNone/>
              <a:defRPr sz="1867">
                <a:latin typeface="Arial"/>
                <a:cs typeface="Arial"/>
              </a:defRPr>
            </a:lvl4pPr>
            <a:lvl5pPr marL="2176910" indent="0">
              <a:buNone/>
              <a:defRPr sz="1867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C496F0A-11EC-48D2-BE6D-5024F9956828}"/>
              </a:ext>
            </a:extLst>
          </p:cNvPr>
          <p:cNvGrpSpPr/>
          <p:nvPr userDrawn="1"/>
        </p:nvGrpSpPr>
        <p:grpSpPr>
          <a:xfrm>
            <a:off x="238615" y="6221825"/>
            <a:ext cx="764412" cy="634177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id="{07E8485E-55CA-4FC2-A97D-84860C4B1183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54F40A6-22EC-4772-8B60-29769430F8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1786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06CE88EC-94B7-4C0B-A4F2-DC81CD412941}"/>
              </a:ext>
            </a:extLst>
          </p:cNvPr>
          <p:cNvGrpSpPr/>
          <p:nvPr userDrawn="1"/>
        </p:nvGrpSpPr>
        <p:grpSpPr>
          <a:xfrm>
            <a:off x="77109" y="5179693"/>
            <a:ext cx="12046240" cy="1598543"/>
            <a:chOff x="-52661" y="3856458"/>
            <a:chExt cx="9034680" cy="1344837"/>
          </a:xfrm>
        </p:grpSpPr>
        <p:pic>
          <p:nvPicPr>
            <p:cNvPr id="6" name="Picture 5" descr="A group of people sitting at a table&#10;&#10;Description automatically generated">
              <a:extLst>
                <a:ext uri="{FF2B5EF4-FFF2-40B4-BE49-F238E27FC236}">
                  <a16:creationId xmlns:a16="http://schemas.microsoft.com/office/drawing/2014/main" id="{3139FA82-1528-4B9F-9E7F-AA9A2847FFD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7379" y="3856458"/>
              <a:ext cx="2194560" cy="1344837"/>
            </a:xfrm>
            <a:prstGeom prst="rect">
              <a:avLst/>
            </a:prstGeom>
          </p:spPr>
        </p:pic>
        <p:pic>
          <p:nvPicPr>
            <p:cNvPr id="18" name="Picture 17" descr="A person sitting at a desk using a computer&#10;&#10;Description automatically generated">
              <a:extLst>
                <a:ext uri="{FF2B5EF4-FFF2-40B4-BE49-F238E27FC236}">
                  <a16:creationId xmlns:a16="http://schemas.microsoft.com/office/drawing/2014/main" id="{06AE0724-6CF9-4B3C-BBA8-106F90BFF7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37"/>
            <a:stretch/>
          </p:blipFill>
          <p:spPr>
            <a:xfrm>
              <a:off x="-52661" y="3875173"/>
              <a:ext cx="2194560" cy="1324866"/>
            </a:xfrm>
            <a:prstGeom prst="rect">
              <a:avLst/>
            </a:prstGeom>
          </p:spPr>
        </p:pic>
        <p:pic>
          <p:nvPicPr>
            <p:cNvPr id="20" name="Picture 19" descr="A person standing in front of a window&#10;&#10;Description automatically generated">
              <a:extLst>
                <a:ext uri="{FF2B5EF4-FFF2-40B4-BE49-F238E27FC236}">
                  <a16:creationId xmlns:a16="http://schemas.microsoft.com/office/drawing/2014/main" id="{09D9FC39-5E23-4912-AB5C-3315E5F1004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7459" y="3858158"/>
              <a:ext cx="2194560" cy="1342994"/>
            </a:xfrm>
            <a:prstGeom prst="rect">
              <a:avLst/>
            </a:prstGeom>
          </p:spPr>
        </p:pic>
        <p:pic>
          <p:nvPicPr>
            <p:cNvPr id="23" name="Picture 22" descr="A close up of a sign&#10;&#10;Description automatically generated">
              <a:extLst>
                <a:ext uri="{FF2B5EF4-FFF2-40B4-BE49-F238E27FC236}">
                  <a16:creationId xmlns:a16="http://schemas.microsoft.com/office/drawing/2014/main" id="{E2FE8A76-0944-4CF5-AF9B-21E339501E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7419" y="3858301"/>
              <a:ext cx="2194560" cy="1342994"/>
            </a:xfrm>
            <a:prstGeom prst="rect">
              <a:avLst/>
            </a:prstGeom>
          </p:spPr>
        </p:pic>
      </p:grp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609600" y="274642"/>
            <a:ext cx="8914229" cy="96732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610237" y="1938569"/>
            <a:ext cx="11001193" cy="2967104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2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4226" indent="0">
              <a:buNone/>
              <a:defRPr sz="2133">
                <a:solidFill>
                  <a:schemeClr val="bg1"/>
                </a:solidFill>
              </a:defRPr>
            </a:lvl2pPr>
            <a:lvl3pPr marL="1088455" indent="0">
              <a:buNone/>
              <a:defRPr sz="1867">
                <a:solidFill>
                  <a:schemeClr val="bg1"/>
                </a:solidFill>
              </a:defRPr>
            </a:lvl3pPr>
            <a:lvl4pPr marL="1632682" indent="0">
              <a:buNone/>
              <a:defRPr sz="800">
                <a:solidFill>
                  <a:schemeClr val="bg1"/>
                </a:solidFill>
              </a:defRPr>
            </a:lvl4pPr>
            <a:lvl5pPr marL="2176910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2133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 userDrawn="1">
            <p:ph type="body" sz="quarter" idx="16"/>
          </p:nvPr>
        </p:nvSpPr>
        <p:spPr>
          <a:xfrm>
            <a:off x="610235" y="1260039"/>
            <a:ext cx="8914484" cy="404512"/>
          </a:xfrm>
        </p:spPr>
        <p:txBody>
          <a:bodyPr>
            <a:noAutofit/>
          </a:bodyPr>
          <a:lstStyle>
            <a:lvl1pPr marL="0" indent="0">
              <a:buNone/>
              <a:defRPr sz="24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544226" indent="0">
              <a:buNone/>
              <a:defRPr sz="1867">
                <a:latin typeface="Arial"/>
                <a:cs typeface="Arial"/>
              </a:defRPr>
            </a:lvl2pPr>
            <a:lvl3pPr marL="1088455" indent="0">
              <a:buNone/>
              <a:defRPr sz="1867">
                <a:latin typeface="Arial"/>
                <a:cs typeface="Arial"/>
              </a:defRPr>
            </a:lvl3pPr>
            <a:lvl4pPr marL="1632682" indent="0">
              <a:buNone/>
              <a:defRPr sz="1867">
                <a:latin typeface="Arial"/>
                <a:cs typeface="Arial"/>
              </a:defRPr>
            </a:lvl4pPr>
            <a:lvl5pPr marL="2176910" indent="0">
              <a:buNone/>
              <a:defRPr sz="1867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EDF44A1-AF51-49FC-B29D-1DA035CBDA7F}"/>
              </a:ext>
            </a:extLst>
          </p:cNvPr>
          <p:cNvSpPr>
            <a:spLocks noGrp="1"/>
          </p:cNvSpPr>
          <p:nvPr userDrawn="1"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blocks.png">
            <a:extLst>
              <a:ext uri="{FF2B5EF4-FFF2-40B4-BE49-F238E27FC236}">
                <a16:creationId xmlns:a16="http://schemas.microsoft.com/office/drawing/2014/main" id="{F69239D7-870B-4C2B-8910-9D9760EE71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10311095" y="-90346"/>
            <a:ext cx="1990731" cy="3031147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A5BED26C-AD8D-4305-9254-E495238E46AE}"/>
              </a:ext>
            </a:extLst>
          </p:cNvPr>
          <p:cNvGrpSpPr/>
          <p:nvPr userDrawn="1"/>
        </p:nvGrpSpPr>
        <p:grpSpPr>
          <a:xfrm>
            <a:off x="238615" y="6221825"/>
            <a:ext cx="764412" cy="634177"/>
            <a:chOff x="134222" y="4667864"/>
            <a:chExt cx="476352" cy="475633"/>
          </a:xfrm>
        </p:grpSpPr>
        <p:sp>
          <p:nvSpPr>
            <p:cNvPr id="27" name="Arrow: Pentagon 1">
              <a:extLst>
                <a:ext uri="{FF2B5EF4-FFF2-40B4-BE49-F238E27FC236}">
                  <a16:creationId xmlns:a16="http://schemas.microsoft.com/office/drawing/2014/main" id="{088F9D11-B5CE-466C-B583-907ECD3AF10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84D8E2C-CC3B-4AF6-8774-D5D969AE46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4699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4015 PPT Backgrounds WIDESCREEN8.jpg">
            <a:extLst>
              <a:ext uri="{FF2B5EF4-FFF2-40B4-BE49-F238E27FC236}">
                <a16:creationId xmlns:a16="http://schemas.microsoft.com/office/drawing/2014/main" id="{45B02BD7-39A4-4F7F-8F1F-1935AD1EAB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12192000" cy="68580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274642"/>
            <a:ext cx="8914229" cy="96732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0236" y="1920094"/>
            <a:ext cx="10972165" cy="4084380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44226" indent="0">
              <a:buNone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088455" indent="0">
              <a:buNone/>
              <a:defRPr sz="1867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32682" indent="0">
              <a:buNone/>
              <a:defRPr sz="800">
                <a:solidFill>
                  <a:schemeClr val="bg1"/>
                </a:solidFill>
              </a:defRPr>
            </a:lvl4pPr>
            <a:lvl5pPr marL="2176910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2133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610235" y="1250976"/>
            <a:ext cx="8914484" cy="404512"/>
          </a:xfrm>
        </p:spPr>
        <p:txBody>
          <a:bodyPr>
            <a:noAutofit/>
          </a:bodyPr>
          <a:lstStyle>
            <a:lvl1pPr marL="0" indent="0">
              <a:buNone/>
              <a:defRPr sz="24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544226" indent="0">
              <a:buNone/>
              <a:defRPr sz="1867">
                <a:latin typeface="Arial"/>
                <a:cs typeface="Arial"/>
              </a:defRPr>
            </a:lvl2pPr>
            <a:lvl3pPr marL="1088455" indent="0">
              <a:buNone/>
              <a:defRPr sz="1867">
                <a:latin typeface="Arial"/>
                <a:cs typeface="Arial"/>
              </a:defRPr>
            </a:lvl3pPr>
            <a:lvl4pPr marL="1632682" indent="0">
              <a:buNone/>
              <a:defRPr sz="1867">
                <a:latin typeface="Arial"/>
                <a:cs typeface="Arial"/>
              </a:defRPr>
            </a:lvl4pPr>
            <a:lvl5pPr marL="2176910" indent="0">
              <a:buNone/>
              <a:defRPr sz="1867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0705064" y="-427079"/>
            <a:ext cx="1059863" cy="191401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B995E-0C76-43EE-9DF8-C6BFFEB3A1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842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598" y="274642"/>
            <a:ext cx="10134101" cy="967329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3733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610235" y="1270640"/>
            <a:ext cx="10121948" cy="404512"/>
          </a:xfrm>
        </p:spPr>
        <p:txBody>
          <a:bodyPr>
            <a:noAutofit/>
          </a:bodyPr>
          <a:lstStyle>
            <a:lvl1pPr marL="0" indent="0">
              <a:buNone/>
              <a:defRPr lang="en-US" sz="24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544226" indent="0">
              <a:buNone/>
              <a:defRPr sz="1867">
                <a:latin typeface="Arial"/>
                <a:cs typeface="Arial"/>
              </a:defRPr>
            </a:lvl2pPr>
            <a:lvl3pPr marL="1088455" indent="0">
              <a:buNone/>
              <a:defRPr sz="1867">
                <a:latin typeface="Arial"/>
                <a:cs typeface="Arial"/>
              </a:defRPr>
            </a:lvl3pPr>
            <a:lvl4pPr marL="1632682" indent="0">
              <a:buNone/>
              <a:defRPr sz="1867">
                <a:latin typeface="Arial"/>
                <a:cs typeface="Arial"/>
              </a:defRPr>
            </a:lvl4pPr>
            <a:lvl5pPr marL="2176910" indent="0">
              <a:buNone/>
              <a:defRPr sz="1867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99501D63-3FAF-4319-9AD9-3064122865E6}"/>
              </a:ext>
            </a:extLst>
          </p:cNvPr>
          <p:cNvSpPr>
            <a:spLocks noGrp="1"/>
          </p:cNvSpPr>
          <p:nvPr>
            <p:ph type="tbl" sz="quarter" idx="20"/>
          </p:nvPr>
        </p:nvSpPr>
        <p:spPr>
          <a:xfrm>
            <a:off x="609601" y="1938506"/>
            <a:ext cx="10134601" cy="4136289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ZA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69E23B-6921-4C29-B62C-27236FA99C4C}"/>
              </a:ext>
            </a:extLst>
          </p:cNvPr>
          <p:cNvGrpSpPr/>
          <p:nvPr userDrawn="1"/>
        </p:nvGrpSpPr>
        <p:grpSpPr>
          <a:xfrm>
            <a:off x="238615" y="6221825"/>
            <a:ext cx="764412" cy="634177"/>
            <a:chOff x="134222" y="4667864"/>
            <a:chExt cx="476352" cy="475633"/>
          </a:xfrm>
        </p:grpSpPr>
        <p:sp>
          <p:nvSpPr>
            <p:cNvPr id="13" name="Arrow: Pentagon 1">
              <a:extLst>
                <a:ext uri="{FF2B5EF4-FFF2-40B4-BE49-F238E27FC236}">
                  <a16:creationId xmlns:a16="http://schemas.microsoft.com/office/drawing/2014/main" id="{0532251D-51EC-424C-B1C1-A2AFE20226F2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C1FC315-4686-4942-A22B-DD19792E6E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9" name="Picture 18" descr="blocks.png">
            <a:extLst>
              <a:ext uri="{FF2B5EF4-FFF2-40B4-BE49-F238E27FC236}">
                <a16:creationId xmlns:a16="http://schemas.microsoft.com/office/drawing/2014/main" id="{3A37031C-4CB3-4AB7-8FDD-C1C7E5820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10492483" y="-535564"/>
            <a:ext cx="1699518" cy="258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82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274642"/>
            <a:ext cx="8914229" cy="967329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3733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0235" y="1938573"/>
            <a:ext cx="8913595" cy="4084380"/>
          </a:xfrm>
        </p:spPr>
        <p:txBody>
          <a:bodyPr numCol="1" spcCol="197266">
            <a:normAutofit/>
          </a:bodyPr>
          <a:lstStyle>
            <a:lvl1pPr marL="380990" indent="-380990">
              <a:lnSpc>
                <a:spcPct val="120000"/>
              </a:lnSpc>
              <a:buFont typeface="Arial" panose="020B0604020202020204" pitchFamily="34" charset="0"/>
              <a:buChar char="•"/>
              <a:defRPr lang="en-US" sz="2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4226" indent="0">
              <a:buNone/>
              <a:defRPr sz="2133">
                <a:solidFill>
                  <a:schemeClr val="bg1"/>
                </a:solidFill>
              </a:defRPr>
            </a:lvl2pPr>
            <a:lvl3pPr marL="1088455" indent="0">
              <a:buNone/>
              <a:defRPr sz="1867">
                <a:solidFill>
                  <a:schemeClr val="bg1"/>
                </a:solidFill>
              </a:defRPr>
            </a:lvl3pPr>
            <a:lvl4pPr marL="1632682" indent="0">
              <a:buNone/>
              <a:defRPr sz="800">
                <a:solidFill>
                  <a:schemeClr val="bg1"/>
                </a:solidFill>
              </a:defRPr>
            </a:lvl4pPr>
            <a:lvl5pPr marL="2176910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2133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610235" y="1270640"/>
            <a:ext cx="8914484" cy="404512"/>
          </a:xfrm>
        </p:spPr>
        <p:txBody>
          <a:bodyPr>
            <a:noAutofit/>
          </a:bodyPr>
          <a:lstStyle>
            <a:lvl1pPr marL="0" indent="0">
              <a:buNone/>
              <a:defRPr lang="en-US" sz="24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544226" indent="0">
              <a:buNone/>
              <a:defRPr sz="1867">
                <a:latin typeface="Arial"/>
                <a:cs typeface="Arial"/>
              </a:defRPr>
            </a:lvl2pPr>
            <a:lvl3pPr marL="1088455" indent="0">
              <a:buNone/>
              <a:defRPr sz="1867">
                <a:latin typeface="Arial"/>
                <a:cs typeface="Arial"/>
              </a:defRPr>
            </a:lvl3pPr>
            <a:lvl4pPr marL="1632682" indent="0">
              <a:buNone/>
              <a:defRPr sz="1867">
                <a:latin typeface="Arial"/>
                <a:cs typeface="Arial"/>
              </a:defRPr>
            </a:lvl4pPr>
            <a:lvl5pPr marL="2176910" indent="0">
              <a:buNone/>
              <a:defRPr sz="1867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B629311-07B1-4A82-B83C-B4A06B8097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id="{30AD38FF-D20A-4387-A1E3-AFCA0EED86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9593" y="4605046"/>
            <a:ext cx="2488320" cy="1875033"/>
          </a:xfrm>
          <a:prstGeom prst="rect">
            <a:avLst/>
          </a:prstGeom>
        </p:spPr>
      </p:pic>
      <p:pic>
        <p:nvPicPr>
          <p:cNvPr id="17" name="Picture 16" descr="A group of people sitting at a table looking at a computer&#10;&#10;Description automatically generated">
            <a:extLst>
              <a:ext uri="{FF2B5EF4-FFF2-40B4-BE49-F238E27FC236}">
                <a16:creationId xmlns:a16="http://schemas.microsoft.com/office/drawing/2014/main" id="{5BAE8DEB-D2D6-4E1C-9E82-8ED554E23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9629595" y="2492528"/>
            <a:ext cx="2488320" cy="1875033"/>
          </a:xfrm>
          <a:prstGeom prst="rect">
            <a:avLst/>
          </a:prstGeom>
        </p:spPr>
      </p:pic>
      <p:pic>
        <p:nvPicPr>
          <p:cNvPr id="19" name="Picture 18" descr="A group of people looking at a cellphone&#10;&#10;Description automatically generated">
            <a:extLst>
              <a:ext uri="{FF2B5EF4-FFF2-40B4-BE49-F238E27FC236}">
                <a16:creationId xmlns:a16="http://schemas.microsoft.com/office/drawing/2014/main" id="{65BBD8A1-7DBF-45C4-BCFC-B5BDD8D79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9595" y="380006"/>
            <a:ext cx="2488320" cy="187503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77F8AFC-F616-4C96-B36C-8B998F24D2CF}"/>
              </a:ext>
            </a:extLst>
          </p:cNvPr>
          <p:cNvGrpSpPr/>
          <p:nvPr userDrawn="1"/>
        </p:nvGrpSpPr>
        <p:grpSpPr>
          <a:xfrm>
            <a:off x="238615" y="6221825"/>
            <a:ext cx="764412" cy="634177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id="{0110692D-E2AC-44BE-828E-E127FDF739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9A5D2F2-FDD6-4B05-AC4D-AD98A4C564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1884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64750" y="2686348"/>
            <a:ext cx="5529170" cy="1470025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4750" y="4156373"/>
            <a:ext cx="5529170" cy="608657"/>
          </a:xfrm>
        </p:spPr>
        <p:txBody>
          <a:bodyPr>
            <a:normAutofit/>
          </a:bodyPr>
          <a:lstStyle>
            <a:lvl1pPr marL="0" indent="0" algn="l">
              <a:buNone/>
              <a:defRPr sz="2267">
                <a:solidFill>
                  <a:srgbClr val="128B7D"/>
                </a:solidFill>
                <a:latin typeface="Arial"/>
                <a:cs typeface="Arial"/>
              </a:defRPr>
            </a:lvl1pPr>
            <a:lvl2pPr marL="544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10">
            <a:extLst>
              <a:ext uri="{FF2B5EF4-FFF2-40B4-BE49-F238E27FC236}">
                <a16:creationId xmlns:a16="http://schemas.microsoft.com/office/drawing/2014/main" id="{5B3E99E6-A34E-4BAF-9830-211F1C41E17F}"/>
              </a:ext>
            </a:extLst>
          </p:cNvPr>
          <p:cNvSpPr txBox="1">
            <a:spLocks/>
          </p:cNvSpPr>
          <p:nvPr userDrawn="1"/>
        </p:nvSpPr>
        <p:spPr>
          <a:xfrm>
            <a:off x="325105" y="2063399"/>
            <a:ext cx="6617296" cy="1947864"/>
          </a:xfrm>
          <a:prstGeom prst="rect">
            <a:avLst/>
          </a:prstGeom>
        </p:spPr>
        <p:txBody>
          <a:bodyPr vert="horz" lIns="108848" tIns="54424" rIns="108848" bIns="54424" rtlCol="0" anchor="ctr">
            <a:noAutofit/>
          </a:bodyPr>
          <a:lstStyle>
            <a:lvl1pPr algn="l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FFFCF4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endParaRPr lang="en-US" sz="4267" dirty="0"/>
          </a:p>
        </p:txBody>
      </p:sp>
      <p:sp>
        <p:nvSpPr>
          <p:cNvPr id="8" name="Title 10">
            <a:extLst>
              <a:ext uri="{FF2B5EF4-FFF2-40B4-BE49-F238E27FC236}">
                <a16:creationId xmlns:a16="http://schemas.microsoft.com/office/drawing/2014/main" id="{09A7F5AB-60BA-465B-A6DD-8ABA67631318}"/>
              </a:ext>
            </a:extLst>
          </p:cNvPr>
          <p:cNvSpPr txBox="1">
            <a:spLocks/>
          </p:cNvSpPr>
          <p:nvPr userDrawn="1"/>
        </p:nvSpPr>
        <p:spPr>
          <a:xfrm>
            <a:off x="325106" y="2730312"/>
            <a:ext cx="6617294" cy="1145824"/>
          </a:xfrm>
          <a:prstGeom prst="rect">
            <a:avLst/>
          </a:prstGeom>
        </p:spPr>
        <p:txBody>
          <a:bodyPr vert="horz" lIns="108848" tIns="54424" rIns="108848" bIns="54424" rtlCol="0" anchor="ctr">
            <a:noAutofit/>
          </a:bodyPr>
          <a:lstStyle>
            <a:lvl1pPr algn="ctr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128B7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l"/>
            <a:endParaRPr lang="en-US" sz="3733" dirty="0">
              <a:solidFill>
                <a:schemeClr val="bg1"/>
              </a:solidFill>
            </a:endParaRPr>
          </a:p>
        </p:txBody>
      </p:sp>
      <p:pic>
        <p:nvPicPr>
          <p:cNvPr id="7" name="Picture 6" descr="PPT Template1.jpg">
            <a:extLst>
              <a:ext uri="{FF2B5EF4-FFF2-40B4-BE49-F238E27FC236}">
                <a16:creationId xmlns:a16="http://schemas.microsoft.com/office/drawing/2014/main" id="{FCB674A4-1902-44E7-B33D-95C7525C80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91"/>
            <a:ext cx="127032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58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erson, indoor, man&#10;&#10;Description automatically generated">
            <a:extLst>
              <a:ext uri="{FF2B5EF4-FFF2-40B4-BE49-F238E27FC236}">
                <a16:creationId xmlns:a16="http://schemas.microsoft.com/office/drawing/2014/main" id="{0F8B39DD-2EE3-40E8-BDFA-6EBAF2D516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6999"/>
            <a:ext cx="12192000" cy="4023823"/>
          </a:xfrm>
          <a:prstGeom prst="rect">
            <a:avLst/>
          </a:prstGeom>
        </p:spPr>
      </p:pic>
      <p:pic>
        <p:nvPicPr>
          <p:cNvPr id="12" name="Content Placeholder 8" descr="Telephone">
            <a:extLst>
              <a:ext uri="{FF2B5EF4-FFF2-40B4-BE49-F238E27FC236}">
                <a16:creationId xmlns:a16="http://schemas.microsoft.com/office/drawing/2014/main" id="{6F21F255-15D4-4F34-91C3-ABDE2A0F5A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21893" y="2747338"/>
            <a:ext cx="1167001" cy="11670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2E22B1-00FC-4B1F-A2E1-5F9CFEDDB9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3222" y="3893884"/>
            <a:ext cx="944340" cy="9443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AE09D7-EC6D-4B59-A302-69280FAC9B8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1947" y="1847332"/>
            <a:ext cx="1022734" cy="90000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750548B-2A5F-421C-BF36-B723FF2513EB}"/>
              </a:ext>
            </a:extLst>
          </p:cNvPr>
          <p:cNvGrpSpPr/>
          <p:nvPr userDrawn="1"/>
        </p:nvGrpSpPr>
        <p:grpSpPr>
          <a:xfrm>
            <a:off x="178961" y="4925962"/>
            <a:ext cx="4429339" cy="677900"/>
            <a:chOff x="3894211" y="5533113"/>
            <a:chExt cx="3742210" cy="77864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23DC396-B583-49F6-9E90-96B21E040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702" y="5533113"/>
              <a:ext cx="777015" cy="77701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693ABCD-6EEF-410D-A72F-181894B5B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2983" y="5554035"/>
              <a:ext cx="708254" cy="70185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7D40529-13BE-4323-A495-F4FA833BA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717" y="5581204"/>
              <a:ext cx="674688" cy="67468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195DB16-A9E2-4A26-90C9-791FF6A36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4211" y="5553774"/>
              <a:ext cx="757982" cy="75798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23483CA-1D8A-4F11-BBF5-663678C22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779" y="5533114"/>
              <a:ext cx="778642" cy="778642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5A00F4-4861-46A4-AC99-7252EDDF72D0}"/>
              </a:ext>
            </a:extLst>
          </p:cNvPr>
          <p:cNvSpPr txBox="1"/>
          <p:nvPr userDrawn="1"/>
        </p:nvSpPr>
        <p:spPr>
          <a:xfrm>
            <a:off x="6888893" y="2026885"/>
            <a:ext cx="4429340" cy="458929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3333" b="1" dirty="0">
                <a:solidFill>
                  <a:srgbClr val="002855"/>
                </a:solidFill>
              </a:rPr>
              <a:t>info@afrosai-e.org.za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285EF4-09E9-4409-8969-1BAA56208D40}"/>
              </a:ext>
            </a:extLst>
          </p:cNvPr>
          <p:cNvSpPr txBox="1"/>
          <p:nvPr userDrawn="1"/>
        </p:nvSpPr>
        <p:spPr>
          <a:xfrm>
            <a:off x="6888893" y="3036279"/>
            <a:ext cx="4429339" cy="56594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3333" b="1" dirty="0">
                <a:solidFill>
                  <a:srgbClr val="002855"/>
                </a:solidFill>
              </a:rPr>
              <a:t>+27 (0)10 286 0104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D91D87-8354-423F-A08E-922282F095EF}"/>
              </a:ext>
            </a:extLst>
          </p:cNvPr>
          <p:cNvSpPr txBox="1"/>
          <p:nvPr userDrawn="1"/>
        </p:nvSpPr>
        <p:spPr>
          <a:xfrm>
            <a:off x="6888893" y="4038056"/>
            <a:ext cx="4429339" cy="65599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3333" b="1" dirty="0">
                <a:solidFill>
                  <a:srgbClr val="002855"/>
                </a:solidFill>
              </a:rPr>
              <a:t>www.afrosai-e.org.za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68F761-F72B-4DB4-9537-AD7479AA5E23}"/>
              </a:ext>
            </a:extLst>
          </p:cNvPr>
          <p:cNvSpPr txBox="1"/>
          <p:nvPr userDrawn="1"/>
        </p:nvSpPr>
        <p:spPr>
          <a:xfrm>
            <a:off x="216937" y="4163502"/>
            <a:ext cx="2673102" cy="458929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3333" b="1" dirty="0">
                <a:solidFill>
                  <a:srgbClr val="002855"/>
                </a:solidFill>
              </a:rPr>
              <a:t>Follow us on: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8F6537-DF6C-43DE-8813-99D8D1212701}"/>
              </a:ext>
            </a:extLst>
          </p:cNvPr>
          <p:cNvSpPr/>
          <p:nvPr userDrawn="1"/>
        </p:nvSpPr>
        <p:spPr>
          <a:xfrm>
            <a:off x="609601" y="418859"/>
            <a:ext cx="5773055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733" kern="1200" dirty="0">
                <a:solidFill>
                  <a:srgbClr val="128B7D"/>
                </a:solidFill>
                <a:latin typeface="Arial Black"/>
                <a:ea typeface="+mj-ea"/>
              </a:rPr>
              <a:t>CONTACT AFROSAI-E</a:t>
            </a:r>
            <a:endParaRPr lang="en-ZA" sz="3733" kern="1200" dirty="0">
              <a:solidFill>
                <a:srgbClr val="128B7D"/>
              </a:solidFill>
              <a:latin typeface="Arial Black"/>
              <a:ea typeface="+mj-ea"/>
            </a:endParaRPr>
          </a:p>
        </p:txBody>
      </p:sp>
      <p:pic>
        <p:nvPicPr>
          <p:cNvPr id="28" name="Picture 27" descr="blocks.png">
            <a:extLst>
              <a:ext uri="{FF2B5EF4-FFF2-40B4-BE49-F238E27FC236}">
                <a16:creationId xmlns:a16="http://schemas.microsoft.com/office/drawing/2014/main" id="{5CDC5565-6D28-4EB5-9667-A82398F17AE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9650565" y="-961979"/>
            <a:ext cx="1274639" cy="3450318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FC07E734-8553-40A0-9589-9A4BFF73F6FF}"/>
              </a:ext>
            </a:extLst>
          </p:cNvPr>
          <p:cNvGrpSpPr/>
          <p:nvPr userDrawn="1"/>
        </p:nvGrpSpPr>
        <p:grpSpPr>
          <a:xfrm>
            <a:off x="238615" y="6221825"/>
            <a:ext cx="764412" cy="634177"/>
            <a:chOff x="134222" y="4667864"/>
            <a:chExt cx="476352" cy="475633"/>
          </a:xfrm>
        </p:grpSpPr>
        <p:sp>
          <p:nvSpPr>
            <p:cNvPr id="30" name="Arrow: Pentagon 1">
              <a:extLst>
                <a:ext uri="{FF2B5EF4-FFF2-40B4-BE49-F238E27FC236}">
                  <a16:creationId xmlns:a16="http://schemas.microsoft.com/office/drawing/2014/main" id="{4B6554E7-2040-476C-8CD9-8F8474ADCC46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5407898-1B52-4527-A9EC-FBC0C4D32A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10038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12192000" cy="68580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274642"/>
            <a:ext cx="8914229" cy="96732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0235" y="1938573"/>
            <a:ext cx="5023650" cy="4084380"/>
          </a:xfrm>
        </p:spPr>
        <p:txBody>
          <a:bodyPr numCol="1" spcCol="197266">
            <a:normAutofit/>
          </a:bodyPr>
          <a:lstStyle>
            <a:lvl1pPr marL="380990" indent="-380990">
              <a:lnSpc>
                <a:spcPct val="120000"/>
              </a:lnSpc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44226" indent="0">
              <a:buNone/>
              <a:defRPr sz="2133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088455" indent="0">
              <a:buNone/>
              <a:defRPr sz="1867">
                <a:solidFill>
                  <a:schemeClr val="bg1"/>
                </a:solidFill>
              </a:defRPr>
            </a:lvl3pPr>
            <a:lvl4pPr marL="1632682" indent="0">
              <a:buNone/>
              <a:defRPr sz="800">
                <a:solidFill>
                  <a:schemeClr val="bg1"/>
                </a:solidFill>
              </a:defRPr>
            </a:lvl4pPr>
            <a:lvl5pPr marL="2176910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2133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610235" y="1250976"/>
            <a:ext cx="8914484" cy="404512"/>
          </a:xfrm>
        </p:spPr>
        <p:txBody>
          <a:bodyPr>
            <a:noAutofit/>
          </a:bodyPr>
          <a:lstStyle>
            <a:lvl1pPr marL="0" indent="0">
              <a:buNone/>
              <a:defRPr sz="24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544226" indent="0">
              <a:buNone/>
              <a:defRPr sz="1867">
                <a:latin typeface="Arial"/>
                <a:cs typeface="Arial"/>
              </a:defRPr>
            </a:lvl2pPr>
            <a:lvl3pPr marL="1088455" indent="0">
              <a:buNone/>
              <a:defRPr sz="1867">
                <a:latin typeface="Arial"/>
                <a:cs typeface="Arial"/>
              </a:defRPr>
            </a:lvl3pPr>
            <a:lvl4pPr marL="1632682" indent="0">
              <a:buNone/>
              <a:defRPr sz="1867">
                <a:latin typeface="Arial"/>
                <a:cs typeface="Arial"/>
              </a:defRPr>
            </a:lvl4pPr>
            <a:lvl5pPr marL="2176910" indent="0">
              <a:buNone/>
              <a:defRPr sz="1867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0705064" y="-427079"/>
            <a:ext cx="1059863" cy="1914016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5254FB13-452F-4D26-B78F-28FF183190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6054" y="1938573"/>
            <a:ext cx="5023650" cy="4084380"/>
          </a:xfrm>
        </p:spPr>
        <p:txBody>
          <a:bodyPr numCol="1" spcCol="197266">
            <a:normAutofit/>
          </a:bodyPr>
          <a:lstStyle>
            <a:lvl1pPr marL="380990" indent="-380990">
              <a:lnSpc>
                <a:spcPct val="120000"/>
              </a:lnSpc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44226" indent="0">
              <a:buNone/>
              <a:defRPr sz="1867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088455" indent="0">
              <a:buNone/>
              <a:defRPr sz="800">
                <a:solidFill>
                  <a:schemeClr val="bg1"/>
                </a:solidFill>
              </a:defRPr>
            </a:lvl3pPr>
            <a:lvl4pPr marL="1632682" indent="0">
              <a:buNone/>
              <a:defRPr sz="800">
                <a:solidFill>
                  <a:schemeClr val="bg1"/>
                </a:solidFill>
              </a:defRPr>
            </a:lvl4pPr>
            <a:lvl5pPr marL="2176910" indent="0"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2133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1F42-C16F-4CB1-8D40-734516E55BE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52D8E15-41EE-4A0D-AC89-BF4BDD313664}"/>
              </a:ext>
            </a:extLst>
          </p:cNvPr>
          <p:cNvGrpSpPr/>
          <p:nvPr userDrawn="1"/>
        </p:nvGrpSpPr>
        <p:grpSpPr>
          <a:xfrm>
            <a:off x="238615" y="6221825"/>
            <a:ext cx="764412" cy="634177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id="{EF622A3A-1D5B-4CE6-B47F-2FF5B905B0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240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4C1D74F-6F01-4131-8A00-5523C4E102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6564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5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64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666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07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76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689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54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53862-E683-4017-BB81-C93485B695CA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56D3A-0D88-436B-A7A3-776578C8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2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WhatsApp%20Video%202020-02-04%20at%2011.29.21%20AM.mp4" TargetMode="Externa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210A818-8A41-4666-87BE-50F216D0C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9377" y="2514283"/>
            <a:ext cx="4591664" cy="1470025"/>
          </a:xfrm>
        </p:spPr>
        <p:txBody>
          <a:bodyPr/>
          <a:lstStyle/>
          <a:p>
            <a:r>
              <a:rPr lang="en-ZA" sz="4400" dirty="0"/>
              <a:t>PSC Audit in </a:t>
            </a:r>
            <a:r>
              <a:rPr lang="en-ZA" sz="4400" dirty="0"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Indonesia</a:t>
            </a:r>
            <a:endParaRPr lang="en-ZA" sz="44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4447" y="4591398"/>
            <a:ext cx="2006401" cy="8677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41714" y="4401862"/>
            <a:ext cx="5531383" cy="1381707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AFROSAI-E &amp; WGEI PSA Training Workshop </a:t>
            </a:r>
          </a:p>
          <a:p>
            <a:r>
              <a:rPr lang="en-GB" dirty="0">
                <a:solidFill>
                  <a:schemeClr val="bg1"/>
                </a:solidFill>
              </a:rPr>
              <a:t>3rd -7th February, 2020 in Pretoria</a:t>
            </a:r>
          </a:p>
          <a:p>
            <a:endParaRPr lang="en-GB" sz="1400" i="1" dirty="0">
              <a:solidFill>
                <a:schemeClr val="bg1"/>
              </a:solidFill>
            </a:endParaRPr>
          </a:p>
          <a:p>
            <a:endParaRPr lang="en-GB" sz="1800" i="1" dirty="0">
              <a:solidFill>
                <a:schemeClr val="bg1"/>
              </a:solidFill>
            </a:endParaRPr>
          </a:p>
          <a:p>
            <a:r>
              <a:rPr lang="en-GB" sz="2000" i="1" dirty="0">
                <a:solidFill>
                  <a:schemeClr val="bg1"/>
                </a:solidFill>
              </a:rPr>
              <a:t>By Paulina </a:t>
            </a:r>
            <a:r>
              <a:rPr lang="en-GB" sz="2000" i="1" dirty="0" err="1">
                <a:solidFill>
                  <a:schemeClr val="bg1"/>
                </a:solidFill>
              </a:rPr>
              <a:t>Sinaga</a:t>
            </a:r>
            <a:r>
              <a:rPr lang="en-GB" sz="2000" i="1" dirty="0">
                <a:solidFill>
                  <a:schemeClr val="bg1"/>
                </a:solidFill>
              </a:rPr>
              <a:t> and Rino Leksono – SAI Indonesia (BPK)</a:t>
            </a:r>
          </a:p>
        </p:txBody>
      </p:sp>
    </p:spTree>
    <p:extLst>
      <p:ext uri="{BB962C8B-B14F-4D97-AF65-F5344CB8AC3E}">
        <p14:creationId xmlns:p14="http://schemas.microsoft.com/office/powerpoint/2010/main" val="1345906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5F71B6-C9C2-4D53-9008-F3ED0E568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findings</a:t>
            </a:r>
            <a:endParaRPr lang="en-ZA" dirty="0"/>
          </a:p>
        </p:txBody>
      </p:sp>
      <p:graphicFrame>
        <p:nvGraphicFramePr>
          <p:cNvPr id="8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93326215"/>
              </p:ext>
            </p:extLst>
          </p:nvPr>
        </p:nvGraphicFramePr>
        <p:xfrm>
          <a:off x="609600" y="1061884"/>
          <a:ext cx="9964994" cy="4100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1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8881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in cost recovery audit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0237" y="1241971"/>
            <a:ext cx="11001193" cy="3663702"/>
          </a:xfrm>
        </p:spPr>
        <p:txBody>
          <a:bodyPr/>
          <a:lstStyle/>
          <a:p>
            <a:pPr marL="457200" indent="-457200">
              <a:buAutoNum type="alphaLcPeriod"/>
            </a:pPr>
            <a:r>
              <a:rPr lang="sv-SE" dirty="0"/>
              <a:t>Limited audit time</a:t>
            </a:r>
          </a:p>
          <a:p>
            <a:pPr marL="457200" indent="-457200">
              <a:buAutoNum type="alphaLcPeriod"/>
            </a:pPr>
            <a:r>
              <a:rPr lang="sv-SE" dirty="0"/>
              <a:t>Contradiction between the laws and the PSA/PSC, for example</a:t>
            </a:r>
          </a:p>
          <a:p>
            <a:pPr marL="914400" indent="-450850">
              <a:buAutoNum type="arabicPeriod"/>
            </a:pPr>
            <a:r>
              <a:rPr lang="en-US" dirty="0"/>
              <a:t>regarding income tax, </a:t>
            </a:r>
          </a:p>
          <a:p>
            <a:pPr marL="914400" indent="-450850">
              <a:buAutoNum type="arabicPeriod"/>
            </a:pPr>
            <a:r>
              <a:rPr lang="en-US" dirty="0"/>
              <a:t>expatriate personal benefit allowance, </a:t>
            </a:r>
          </a:p>
          <a:p>
            <a:pPr marL="914400" indent="-450850">
              <a:buAutoNum type="arabicPeriod"/>
            </a:pPr>
            <a:r>
              <a:rPr lang="en-US" dirty="0"/>
              <a:t>expatriate income limits (PMK 118 vs. PSC)</a:t>
            </a:r>
            <a:r>
              <a:rPr lang="sv-SE" dirty="0"/>
              <a:t>  </a:t>
            </a:r>
          </a:p>
          <a:p>
            <a:endParaRPr lang="en-Z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45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145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5A5986-CDBB-48E5-973C-B88ED1DD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Success factors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EA70E9-63C8-4ED8-AD3B-ECA471DB40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452" y="1241972"/>
            <a:ext cx="8775290" cy="4780981"/>
          </a:xfrm>
        </p:spPr>
        <p:txBody>
          <a:bodyPr/>
          <a:lstStyle/>
          <a:p>
            <a:r>
              <a:rPr lang="en-GB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Staff skilling, competences</a:t>
            </a:r>
            <a:endParaRPr lang="en-ZA" dirty="0"/>
          </a:p>
          <a:p>
            <a:r>
              <a:rPr lang="en-ZA" dirty="0">
                <a:solidFill>
                  <a:schemeClr val="tx1"/>
                </a:solidFill>
              </a:rPr>
              <a:t>Understand the auditee business process, e.g. asking the auditee to give presentation</a:t>
            </a:r>
          </a:p>
          <a:p>
            <a:r>
              <a:rPr lang="en-GB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Collaborating with other Government institutions, e.g. </a:t>
            </a:r>
            <a:r>
              <a:rPr lang="en-GB" dirty="0" err="1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SKKMigas</a:t>
            </a:r>
            <a:r>
              <a:rPr lang="en-GB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, Ministry of Energy</a:t>
            </a:r>
            <a:endParaRPr lang="en-ZA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402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9259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players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62" y="1017639"/>
            <a:ext cx="8385686" cy="517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007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785600" y="6305550"/>
            <a:ext cx="406400" cy="374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0668" indent="-284874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39491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595289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1085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06884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62679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18474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74270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B82B6FA-4B89-4987-929A-F7D01917345A}" type="slidenum">
              <a:rPr lang="zh-CN" altLang="en-US" sz="1100">
                <a:solidFill>
                  <a:srgbClr val="000000"/>
                </a:solidFill>
              </a:rPr>
              <a:pPr eaLnBrk="1" hangingPunct="1"/>
              <a:t>14</a:t>
            </a:fld>
            <a:r>
              <a:rPr lang="en-US" altLang="zh-CN" sz="11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21" name="Picture 2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OIL &amp; GAS CONTRACTORS IN INDONESIA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7" y="1347658"/>
            <a:ext cx="12000705" cy="483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478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609600" y="274642"/>
            <a:ext cx="9522725" cy="4602158"/>
          </a:xfrm>
          <a:solidFill>
            <a:schemeClr val="accent1">
              <a:lumMod val="60000"/>
              <a:lumOff val="40000"/>
              <a:alpha val="50000"/>
            </a:schemeClr>
          </a:solidFill>
        </p:spPr>
        <p:txBody>
          <a:bodyPr>
            <a:noAutofit/>
          </a:bodyPr>
          <a:lstStyle/>
          <a:p>
            <a:pPr algn="l">
              <a:lnSpc>
                <a:spcPts val="4000"/>
              </a:lnSpc>
            </a:pPr>
            <a:r>
              <a:rPr lang="en-US" altLang="ko-KR" sz="4000" b="1" dirty="0">
                <a:solidFill>
                  <a:srgbClr val="002060"/>
                </a:solidFill>
                <a:ea typeface="Gulim" pitchFamily="34" charset="-127"/>
              </a:rPr>
              <a:t>Audit Findings Example:</a:t>
            </a:r>
            <a:br>
              <a:rPr lang="en-US" altLang="ko-KR" sz="4000" b="1" dirty="0">
                <a:solidFill>
                  <a:srgbClr val="002060"/>
                </a:solidFill>
                <a:ea typeface="Gulim" pitchFamily="34" charset="-127"/>
              </a:rPr>
            </a:br>
            <a:r>
              <a:rPr lang="en-US" altLang="ko-KR" sz="4000" dirty="0">
                <a:solidFill>
                  <a:srgbClr val="002060"/>
                </a:solidFill>
                <a:ea typeface="Gulim" pitchFamily="34" charset="-127"/>
              </a:rPr>
              <a:t>Contract of </a:t>
            </a:r>
            <a:r>
              <a:rPr lang="en-US" altLang="ko-KR" sz="4000" dirty="0" err="1">
                <a:solidFill>
                  <a:srgbClr val="002060"/>
                </a:solidFill>
                <a:ea typeface="Gulim" pitchFamily="34" charset="-127"/>
              </a:rPr>
              <a:t>Wellpad</a:t>
            </a:r>
            <a:r>
              <a:rPr lang="en-US" altLang="ko-KR" sz="4000" dirty="0">
                <a:solidFill>
                  <a:srgbClr val="002060"/>
                </a:solidFill>
                <a:ea typeface="Gulim" pitchFamily="34" charset="-127"/>
              </a:rPr>
              <a:t> Infrastructure Preparation Project and Access Roads for Drilling Activities at PSC Contractor “C” Should be Subject to Penalty Due to Delay</a:t>
            </a:r>
          </a:p>
        </p:txBody>
      </p:sp>
      <p:pic>
        <p:nvPicPr>
          <p:cNvPr id="4" name="Picture 3" descr="File:4NumberFourInCirc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778" y="5036126"/>
            <a:ext cx="1281547" cy="128154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3784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BACKGROUND EXPLANATION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785600" y="6305550"/>
            <a:ext cx="406400" cy="374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0668" indent="-284874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39491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595289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1085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06884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62679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18474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74270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B82B6FA-4B89-4987-929A-F7D01917345A}" type="slidenum">
              <a:rPr lang="zh-CN" altLang="en-US" sz="1100">
                <a:solidFill>
                  <a:srgbClr val="000000"/>
                </a:solidFill>
              </a:rPr>
              <a:pPr eaLnBrk="1" hangingPunct="1"/>
              <a:t>16</a:t>
            </a:fld>
            <a:r>
              <a:rPr lang="en-US" altLang="zh-CN" sz="11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45116" y="2930273"/>
            <a:ext cx="144487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</a:rPr>
              <a:t>PSC Contractor “C”</a:t>
            </a:r>
            <a:endParaRPr lang="en-US" sz="2000" b="1" u="sng" dirty="0">
              <a:solidFill>
                <a:srgbClr val="002060"/>
              </a:solidFill>
            </a:endParaRPr>
          </a:p>
        </p:txBody>
      </p:sp>
      <p:pic>
        <p:nvPicPr>
          <p:cNvPr id="4" name="Picture 3" descr="File:&lt;strong&gt;Oil&lt;/strong&gt; &lt;strong&gt;well&lt;/strong&gt; icon.svg - Wikimedia Common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512" y="1117556"/>
            <a:ext cx="1044575" cy="952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271165" y="2095619"/>
            <a:ext cx="34181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Well pad</a:t>
            </a:r>
            <a:r>
              <a:rPr lang="en-US" sz="2000" dirty="0"/>
              <a:t> means any area constructed and maintained for use to create a </a:t>
            </a:r>
            <a:r>
              <a:rPr lang="en-US" sz="2000" b="1" dirty="0"/>
              <a:t>well</a:t>
            </a:r>
            <a:endParaRPr lang="en-US" sz="2000" dirty="0"/>
          </a:p>
        </p:txBody>
      </p:sp>
      <p:pic>
        <p:nvPicPr>
          <p:cNvPr id="10" name="Picture 9" descr="File:Dirt &lt;strong&gt;Road&lt;/strong&gt; SA.JPG - Wikimedia Common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512" y="4141660"/>
            <a:ext cx="1764145" cy="132310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43166" y="5464769"/>
            <a:ext cx="1837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dirty="0">
                <a:ea typeface="Gulim" pitchFamily="34" charset="-127"/>
              </a:rPr>
              <a:t>Access Roads</a:t>
            </a:r>
            <a:endParaRPr lang="en-US" sz="2400" dirty="0"/>
          </a:p>
        </p:txBody>
      </p:sp>
      <p:sp>
        <p:nvSpPr>
          <p:cNvPr id="13" name="Left Brace 12"/>
          <p:cNvSpPr/>
          <p:nvPr/>
        </p:nvSpPr>
        <p:spPr>
          <a:xfrm>
            <a:off x="3535083" y="1907331"/>
            <a:ext cx="808083" cy="3135724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70219" y="996288"/>
            <a:ext cx="6179127" cy="5155131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9357735" y="996288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ea typeface="Gulim" pitchFamily="34" charset="-127"/>
              </a:rPr>
              <a:t>Fields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6426950" y="4620911"/>
            <a:ext cx="635135" cy="508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Rotary table (&lt;strong&gt;drilling&lt;/strong&gt; &lt;strong&gt;rig&lt;/strong&gt;) - Wikipedi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593" y="3438104"/>
            <a:ext cx="1656814" cy="2017171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7346255" y="5455275"/>
            <a:ext cx="10695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ea typeface="Gulim" pitchFamily="34" charset="-127"/>
              </a:rPr>
              <a:t>Drilling</a:t>
            </a:r>
            <a:endParaRPr lang="en-US" sz="2400" dirty="0"/>
          </a:p>
        </p:txBody>
      </p:sp>
      <p:pic>
        <p:nvPicPr>
          <p:cNvPr id="21" name="Picture 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79821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ea typeface="Gulim" pitchFamily="34" charset="-127"/>
              </a:rPr>
              <a:t>The Project Contract</a:t>
            </a:r>
            <a:endParaRPr lang="en-US" sz="2800" b="1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785600" y="6305550"/>
            <a:ext cx="406400" cy="374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0668" indent="-284874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39491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595289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1085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06884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62679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18474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74270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B82B6FA-4B89-4987-929A-F7D01917345A}" type="slidenum">
              <a:rPr lang="zh-CN" altLang="en-US" sz="1100">
                <a:solidFill>
                  <a:srgbClr val="000000"/>
                </a:solidFill>
              </a:rPr>
              <a:pPr eaLnBrk="1" hangingPunct="1"/>
              <a:t>17</a:t>
            </a:fld>
            <a:r>
              <a:rPr lang="en-US" altLang="zh-CN" sz="110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12" name="Diagram 11"/>
          <p:cNvGraphicFramePr/>
          <p:nvPr/>
        </p:nvGraphicFramePr>
        <p:xfrm>
          <a:off x="1947263" y="209595"/>
          <a:ext cx="7994074" cy="3094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342373" y="3289954"/>
            <a:ext cx="7399878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sz="2800" dirty="0"/>
              <a:t>The Justification of Contract Amendment to extend the time period due to the delay of acquisition of access permission to use state land from local government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31045" y="2435508"/>
            <a:ext cx="1627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Start of Project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80533" y="2435508"/>
            <a:ext cx="1523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End of Project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30674" y="2360919"/>
            <a:ext cx="2115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Amended End of Project Date </a:t>
            </a:r>
          </a:p>
        </p:txBody>
      </p:sp>
      <p:pic>
        <p:nvPicPr>
          <p:cNvPr id="14" name="Picture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3498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ea typeface="Gulim" pitchFamily="34" charset="-127"/>
              </a:rPr>
              <a:t>Audit Evidence</a:t>
            </a:r>
            <a:endParaRPr lang="en-US" sz="2800" b="1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1947263" y="209595"/>
          <a:ext cx="7994074" cy="3094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244361" y="3573271"/>
            <a:ext cx="739987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 Also, Project Monthly Report showed that on August, 2017 (already 19 months), the progress were under 60%. Far below the plan. 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2131045" y="2435508"/>
            <a:ext cx="1627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Start of Project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38635" y="2435508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Field Audit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626439" y="2343175"/>
            <a:ext cx="2412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Confirmation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38635" y="2807023"/>
            <a:ext cx="13885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Not Finished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74325" y="2767714"/>
            <a:ext cx="13885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Not Finished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44361" y="4890018"/>
            <a:ext cx="739987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 Because the date of completion would be beyond audit time, the amount of penalty decided to be potentially maximum penalty.</a:t>
            </a:r>
            <a:endParaRPr lang="en-US" sz="2400" dirty="0"/>
          </a:p>
        </p:txBody>
      </p:sp>
      <p:pic>
        <p:nvPicPr>
          <p:cNvPr id="17" name="Picture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7266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Criteria Used: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785600" y="6305550"/>
            <a:ext cx="406400" cy="374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0668" indent="-284874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39491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595289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1085" indent="-2279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06884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62679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18474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74270" indent="-2279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B82B6FA-4B89-4987-929A-F7D01917345A}" type="slidenum">
              <a:rPr lang="zh-CN" altLang="en-US" sz="1100">
                <a:solidFill>
                  <a:srgbClr val="000000"/>
                </a:solidFill>
              </a:rPr>
              <a:pPr eaLnBrk="1" hangingPunct="1"/>
              <a:t>19</a:t>
            </a:fld>
            <a:r>
              <a:rPr lang="en-US" altLang="zh-CN" sz="11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89407" y="1499446"/>
            <a:ext cx="3365262" cy="1323439"/>
          </a:xfrm>
          <a:prstGeom prst="rect">
            <a:avLst/>
          </a:prstGeom>
          <a:solidFill>
            <a:srgbClr val="FF0000">
              <a:alpha val="21000"/>
            </a:srgb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/>
              <a:t>Contract of The Project</a:t>
            </a:r>
          </a:p>
          <a:p>
            <a:pPr lvl="0" algn="ctr"/>
            <a:r>
              <a:rPr lang="en-US" sz="2000" dirty="0"/>
              <a:t>and Work Procedures No. 007 set by SKK </a:t>
            </a:r>
            <a:r>
              <a:rPr lang="en-US" sz="2000" dirty="0" err="1"/>
              <a:t>Migas</a:t>
            </a:r>
            <a:endParaRPr lang="en-US" sz="2000" dirty="0"/>
          </a:p>
          <a:p>
            <a:pPr algn="ctr"/>
            <a:endParaRPr lang="en-US" sz="2000" b="1" dirty="0"/>
          </a:p>
        </p:txBody>
      </p:sp>
      <p:graphicFrame>
        <p:nvGraphicFramePr>
          <p:cNvPr id="14" name="Diagram 13"/>
          <p:cNvGraphicFramePr/>
          <p:nvPr/>
        </p:nvGraphicFramePr>
        <p:xfrm>
          <a:off x="2576945" y="3219933"/>
          <a:ext cx="3365262" cy="3050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Picture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650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113757" y="1105453"/>
            <a:ext cx="7308255" cy="49175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Audit Mandate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Development of Oil and Gas Contract in Indonesia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Staff composition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Key findings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Challenges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Success factors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Key players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872" y="6022952"/>
            <a:ext cx="1510281" cy="627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617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As A Result…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78115043"/>
              </p:ext>
            </p:extLst>
          </p:nvPr>
        </p:nvGraphicFramePr>
        <p:xfrm>
          <a:off x="2202874" y="1397000"/>
          <a:ext cx="8104909" cy="4806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94219" y="1041916"/>
            <a:ext cx="7968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Cost Recovery Account Overcharged worth USD9,000,000 </a:t>
            </a:r>
          </a:p>
        </p:txBody>
      </p:sp>
      <p:pic>
        <p:nvPicPr>
          <p:cNvPr id="11" name="Picture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757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The Cause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type="tbl" sz="quarter" idx="20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369314" y="3776161"/>
            <a:ext cx="615171" cy="461379"/>
          </a:xfrm>
        </p:spPr>
      </p:pic>
      <p:sp>
        <p:nvSpPr>
          <p:cNvPr id="11" name="TextBox 10"/>
          <p:cNvSpPr txBox="1"/>
          <p:nvPr/>
        </p:nvSpPr>
        <p:spPr>
          <a:xfrm>
            <a:off x="2639472" y="3818495"/>
            <a:ext cx="739987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sz="2800" dirty="0"/>
              <a:t>Contractor of The Project did not pay attention to the Contract and the Procurement Regulation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05658" y="3197387"/>
            <a:ext cx="217422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ym typeface="Wingdings" panose="05000000000000000000" pitchFamily="2" charset="2"/>
              </a:rPr>
              <a:t>Contractor</a:t>
            </a:r>
            <a:endParaRPr lang="en-US" sz="2400" dirty="0"/>
          </a:p>
        </p:txBody>
      </p:sp>
      <p:pic>
        <p:nvPicPr>
          <p:cNvPr id="4" name="Picture 3" descr="Effraeti's RP | One Woman, Two Timelines, Two Destinie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658" y="1014148"/>
            <a:ext cx="2125807" cy="1816417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8847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The Recommendation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000635" y="2210529"/>
            <a:ext cx="3237875" cy="2961679"/>
            <a:chOff x="2751832" y="551160"/>
            <a:chExt cx="2961679" cy="2961679"/>
          </a:xfrm>
        </p:grpSpPr>
        <p:sp>
          <p:nvSpPr>
            <p:cNvPr id="13" name="Oval 12"/>
            <p:cNvSpPr/>
            <p:nvPr/>
          </p:nvSpPr>
          <p:spPr>
            <a:xfrm>
              <a:off x="2751832" y="551160"/>
              <a:ext cx="2961679" cy="296167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val 4"/>
            <p:cNvSpPr txBox="1"/>
            <p:nvPr/>
          </p:nvSpPr>
          <p:spPr>
            <a:xfrm>
              <a:off x="3185560" y="984888"/>
              <a:ext cx="2360802" cy="2094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1750" tIns="31750" rIns="31750" bIns="31750" numCol="1" spcCol="1270" anchor="ctr" anchorCtr="0">
              <a:noAutofit/>
            </a:bodyPr>
            <a:lstStyle/>
            <a:p>
              <a:pPr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b="1" dirty="0"/>
                <a:t>USD9,000,000</a:t>
              </a:r>
              <a:endParaRPr lang="en-US" sz="2400" b="1" dirty="0"/>
            </a:p>
          </p:txBody>
        </p:sp>
      </p:grpSp>
      <p:graphicFrame>
        <p:nvGraphicFramePr>
          <p:cNvPr id="15" name="Diagram 14"/>
          <p:cNvGraphicFramePr/>
          <p:nvPr/>
        </p:nvGraphicFramePr>
        <p:xfrm>
          <a:off x="2142498" y="1659367"/>
          <a:ext cx="464127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" name="Picture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85499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180" y="6310048"/>
            <a:ext cx="1628772" cy="547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616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D647E36-BC7C-4E7D-B4A3-55012FD3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089" y="0"/>
            <a:ext cx="8180439" cy="967329"/>
          </a:xfrm>
        </p:spPr>
        <p:txBody>
          <a:bodyPr/>
          <a:lstStyle/>
          <a:p>
            <a:r>
              <a:rPr lang="en-ZA" dirty="0"/>
              <a:t>INDONESIA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C5656A-1DDB-420B-B201-39F54653CD3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2513" y="1296587"/>
            <a:ext cx="9976513" cy="5104238"/>
          </a:xfrm>
        </p:spPr>
        <p:txBody>
          <a:bodyPr>
            <a:normAutofit/>
          </a:bodyPr>
          <a:lstStyle/>
          <a:p>
            <a:endParaRPr lang="en-ZA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12" y="1187355"/>
            <a:ext cx="10081293" cy="5108533"/>
          </a:xfrm>
        </p:spPr>
      </p:pic>
      <p:pic>
        <p:nvPicPr>
          <p:cNvPr id="8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11" y="913567"/>
            <a:ext cx="10621591" cy="5382321"/>
          </a:xfrm>
        </p:spPr>
      </p:pic>
      <p:pic>
        <p:nvPicPr>
          <p:cNvPr id="9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10" y="913567"/>
            <a:ext cx="10451865" cy="5296315"/>
          </a:xfrm>
        </p:spPr>
      </p:pic>
      <p:pic>
        <p:nvPicPr>
          <p:cNvPr id="10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87477"/>
            <a:ext cx="10996901" cy="5572503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84" y="877659"/>
            <a:ext cx="10628006" cy="541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817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D647E36-BC7C-4E7D-B4A3-55012FD3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942" y="274642"/>
            <a:ext cx="11120283" cy="967329"/>
          </a:xfrm>
        </p:spPr>
        <p:txBody>
          <a:bodyPr/>
          <a:lstStyle/>
          <a:p>
            <a:r>
              <a:rPr lang="en-US" b="1" dirty="0"/>
              <a:t>Cost Recovery Audit Mandate - Indonesia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C5656A-1DDB-420B-B201-39F54653CD3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2513" y="1296587"/>
            <a:ext cx="9976513" cy="5104238"/>
          </a:xfrm>
        </p:spPr>
        <p:txBody>
          <a:bodyPr>
            <a:normAutofit fontScale="70000" lnSpcReduction="20000"/>
          </a:bodyPr>
          <a:lstStyle/>
          <a:p>
            <a:pPr marL="461422" indent="-457189" algn="just">
              <a:buFont typeface="Wingdings" panose="05000000000000000000" pitchFamily="2" charset="2"/>
              <a:buChar char="ü"/>
              <a:defRPr/>
            </a:pPr>
            <a:r>
              <a:rPr lang="en-US" sz="3200" dirty="0"/>
              <a:t>Constitution mandates BPK to audit </a:t>
            </a:r>
            <a:r>
              <a:rPr lang="en-US" sz="3200" b="1" dirty="0"/>
              <a:t>Public Finance</a:t>
            </a:r>
            <a:r>
              <a:rPr lang="en-US" sz="3200" dirty="0"/>
              <a:t>.</a:t>
            </a:r>
          </a:p>
          <a:p>
            <a:pPr marL="461422" indent="-457189" algn="just">
              <a:buFont typeface="Wingdings" panose="05000000000000000000" pitchFamily="2" charset="2"/>
              <a:buChar char="ü"/>
              <a:defRPr/>
            </a:pPr>
            <a:r>
              <a:rPr lang="en-US" sz="3200" dirty="0"/>
              <a:t>Public Finance includes </a:t>
            </a:r>
            <a:r>
              <a:rPr lang="en-US" sz="3200" b="1" dirty="0"/>
              <a:t>state budget and realization</a:t>
            </a:r>
            <a:r>
              <a:rPr lang="en-US" sz="3200" dirty="0"/>
              <a:t>, and </a:t>
            </a:r>
            <a:r>
              <a:rPr lang="en-US" sz="3200" b="1" dirty="0"/>
              <a:t>State-Owned Enterprises (SOE).</a:t>
            </a:r>
          </a:p>
          <a:p>
            <a:pPr marL="268217" lvl="1" indent="0">
              <a:buNone/>
            </a:pPr>
            <a:endParaRPr lang="en-US" sz="3200" dirty="0">
              <a:latin typeface="Berlin Sans FB" panose="020E0602020502020306" pitchFamily="34" charset="0"/>
            </a:endParaRPr>
          </a:p>
          <a:p>
            <a:pPr marL="268217" lvl="1" indent="0">
              <a:buNone/>
            </a:pPr>
            <a:r>
              <a:rPr lang="en-US" sz="3200" dirty="0">
                <a:latin typeface="Berlin Sans FB" panose="020E0602020502020306" pitchFamily="34" charset="0"/>
              </a:rPr>
              <a:t>Legal Basis for Cost Recovery Audit 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id-ID" sz="3200" dirty="0">
                <a:latin typeface="Berlin Sans FB" panose="020E0602020502020306" pitchFamily="34" charset="0"/>
              </a:rPr>
              <a:t>Law No. 17, 2003 on State Finances</a:t>
            </a:r>
            <a:endParaRPr lang="en-US" sz="3200" dirty="0">
              <a:latin typeface="Berlin Sans FB" panose="020E0602020502020306" pitchFamily="34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id-ID" sz="3200" dirty="0">
                <a:latin typeface="Berlin Sans FB" panose="020E0602020502020306" pitchFamily="34" charset="0"/>
              </a:rPr>
              <a:t>Law No. 15, 2004 on Audit on Management and Responsibility of State Finance</a:t>
            </a:r>
            <a:endParaRPr lang="en-US" sz="3200" dirty="0">
              <a:latin typeface="Berlin Sans FB" panose="020E0602020502020306" pitchFamily="34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id-ID" sz="3200" dirty="0">
                <a:latin typeface="Berlin Sans FB" panose="020E0602020502020306" pitchFamily="34" charset="0"/>
              </a:rPr>
              <a:t>Law No. 15, 2006 on Supreme Audit Board of Indonesia (BPK)</a:t>
            </a:r>
            <a:endParaRPr lang="en-US" sz="3200" dirty="0">
              <a:latin typeface="Berlin Sans FB" panose="020E0602020502020306" pitchFamily="34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endParaRPr lang="en-US" sz="3200" dirty="0"/>
          </a:p>
          <a:p>
            <a:pPr marL="304792" lvl="1" indent="-304792" algn="just">
              <a:tabLst>
                <a:tab pos="304792" algn="l"/>
              </a:tabLst>
              <a:defRPr/>
            </a:pPr>
            <a:r>
              <a:rPr lang="en-US" sz="3200" b="1" dirty="0">
                <a:latin typeface="Berlin Sans FB Demi" pitchFamily="34" charset="0"/>
                <a:cs typeface="Arial" charset="0"/>
              </a:rPr>
              <a:t>PSC Section XV Books and Account</a:t>
            </a:r>
          </a:p>
          <a:p>
            <a:pPr marL="304792" lvl="1" indent="-304792" algn="just">
              <a:tabLst>
                <a:tab pos="304792" algn="l"/>
              </a:tabLst>
              <a:defRPr/>
            </a:pPr>
            <a:r>
              <a:rPr lang="en-US" sz="3200" u="sng" dirty="0">
                <a:latin typeface="Berlin Sans FB" pitchFamily="34" charset="0"/>
                <a:cs typeface="Arial" charset="0"/>
              </a:rPr>
              <a:t>15.2 Audit </a:t>
            </a:r>
            <a:r>
              <a:rPr lang="en-US" sz="3200" dirty="0">
                <a:latin typeface="Berlin Sans FB" pitchFamily="34" charset="0"/>
                <a:cs typeface="Arial" charset="0"/>
              </a:rPr>
              <a:t>:</a:t>
            </a:r>
          </a:p>
          <a:p>
            <a:pPr marL="355591" lvl="1" indent="-355591" algn="just">
              <a:defRPr/>
            </a:pPr>
            <a:r>
              <a:rPr lang="en-US" sz="3200" dirty="0">
                <a:latin typeface="Berlin Sans FB" pitchFamily="34" charset="0"/>
                <a:cs typeface="Arial" charset="0"/>
              </a:rPr>
              <a:t>Special Task Force (SKK </a:t>
            </a:r>
            <a:r>
              <a:rPr lang="en-US" sz="3200" dirty="0" err="1">
                <a:latin typeface="Berlin Sans FB" pitchFamily="34" charset="0"/>
                <a:cs typeface="Arial" charset="0"/>
              </a:rPr>
              <a:t>Migas</a:t>
            </a:r>
            <a:r>
              <a:rPr lang="en-US" sz="3200" dirty="0">
                <a:latin typeface="Berlin Sans FB" pitchFamily="34" charset="0"/>
                <a:cs typeface="Arial" charset="0"/>
              </a:rPr>
              <a:t>) </a:t>
            </a:r>
            <a:r>
              <a:rPr lang="en-US" sz="3200" dirty="0" err="1">
                <a:latin typeface="Berlin Sans FB" pitchFamily="34" charset="0"/>
                <a:cs typeface="Arial" charset="0"/>
              </a:rPr>
              <a:t>dan</a:t>
            </a:r>
            <a:r>
              <a:rPr lang="en-US" sz="3200" dirty="0">
                <a:latin typeface="Berlin Sans FB" pitchFamily="34" charset="0"/>
                <a:cs typeface="Arial" charset="0"/>
              </a:rPr>
              <a:t> GOI hold the right to </a:t>
            </a:r>
            <a:r>
              <a:rPr lang="en-US" sz="3200" dirty="0" err="1">
                <a:latin typeface="Berlin Sans FB" pitchFamily="34" charset="0"/>
                <a:cs typeface="Arial" charset="0"/>
              </a:rPr>
              <a:t>anually</a:t>
            </a:r>
            <a:r>
              <a:rPr lang="en-US" sz="3200" dirty="0">
                <a:latin typeface="Berlin Sans FB" pitchFamily="34" charset="0"/>
                <a:cs typeface="Arial" charset="0"/>
              </a:rPr>
              <a:t> examine and audit contractor’s book related to Upstream Oil and Gas Contract with GOI.  </a:t>
            </a:r>
          </a:p>
          <a:p>
            <a:pPr marL="0" lvl="1" indent="0" algn="just">
              <a:buNone/>
              <a:defRPr/>
            </a:pPr>
            <a:r>
              <a:rPr lang="en-US" sz="3200" dirty="0">
                <a:latin typeface="Berlin Sans FB" pitchFamily="34" charset="0"/>
                <a:cs typeface="Arial" charset="0"/>
              </a:rPr>
              <a:t>  </a:t>
            </a:r>
          </a:p>
          <a:p>
            <a:pPr marL="355591" lvl="1" indent="-355591" algn="just">
              <a:defRPr/>
            </a:pPr>
            <a:r>
              <a:rPr lang="en-US" dirty="0">
                <a:latin typeface="Berlin Sans FB" pitchFamily="34" charset="0"/>
                <a:cs typeface="Arial" charset="0"/>
              </a:rPr>
              <a:t>GOI Audit conducted by Supreme Audit Board of Indonesia (BPK)</a:t>
            </a:r>
          </a:p>
          <a:p>
            <a:endParaRPr lang="en-ZA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3052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D647E36-BC7C-4E7D-B4A3-55012FD3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942" y="274642"/>
            <a:ext cx="11120283" cy="967329"/>
          </a:xfrm>
        </p:spPr>
        <p:txBody>
          <a:bodyPr/>
          <a:lstStyle/>
          <a:p>
            <a:r>
              <a:rPr lang="id-ID" dirty="0"/>
              <a:t>Development of Contract</a:t>
            </a:r>
            <a:endParaRPr lang="en-Z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50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35"/>
          <p:cNvSpPr txBox="1">
            <a:spLocks noGrp="1" noChangeArrowheads="1"/>
          </p:cNvSpPr>
          <p:nvPr>
            <p:ph type="body" sz="quarter" idx="4294967295"/>
          </p:nvPr>
        </p:nvSpPr>
        <p:spPr bwMode="auto">
          <a:xfrm>
            <a:off x="786496" y="1757747"/>
            <a:ext cx="2354909" cy="4801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id-ID" sz="1400" b="1" dirty="0"/>
              <a:t>Indies Mining Law 1899</a:t>
            </a:r>
            <a:endParaRPr lang="en-US" sz="1400" b="1" dirty="0"/>
          </a:p>
        </p:txBody>
      </p:sp>
      <p:sp>
        <p:nvSpPr>
          <p:cNvPr id="8" name="TextBox 40"/>
          <p:cNvSpPr txBox="1">
            <a:spLocks noChangeArrowheads="1"/>
          </p:cNvSpPr>
          <p:nvPr/>
        </p:nvSpPr>
        <p:spPr bwMode="auto">
          <a:xfrm>
            <a:off x="3543656" y="1754018"/>
            <a:ext cx="1632809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id-ID" sz="1400" b="1" dirty="0"/>
              <a:t>Law No.</a:t>
            </a:r>
            <a:r>
              <a:rPr lang="en-US" sz="1400" b="1" dirty="0"/>
              <a:t>44/</a:t>
            </a:r>
            <a:r>
              <a:rPr lang="en-US" sz="1400" b="1" dirty="0" err="1"/>
              <a:t>Prp</a:t>
            </a:r>
            <a:r>
              <a:rPr lang="en-US" sz="1400" b="1" dirty="0"/>
              <a:t>/1960</a:t>
            </a:r>
          </a:p>
        </p:txBody>
      </p:sp>
      <p:sp>
        <p:nvSpPr>
          <p:cNvPr id="9" name="TextBox 41"/>
          <p:cNvSpPr txBox="1">
            <a:spLocks noChangeArrowheads="1"/>
          </p:cNvSpPr>
          <p:nvPr/>
        </p:nvSpPr>
        <p:spPr bwMode="auto">
          <a:xfrm>
            <a:off x="5710032" y="1809152"/>
            <a:ext cx="1973878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id-ID" sz="1400" b="1" dirty="0"/>
              <a:t>Law No. </a:t>
            </a:r>
            <a:r>
              <a:rPr lang="en-US" sz="1400" b="1" dirty="0"/>
              <a:t>8/1971</a:t>
            </a:r>
          </a:p>
        </p:txBody>
      </p:sp>
      <p:sp>
        <p:nvSpPr>
          <p:cNvPr id="10" name="TextBox 43"/>
          <p:cNvSpPr txBox="1">
            <a:spLocks noChangeArrowheads="1"/>
          </p:cNvSpPr>
          <p:nvPr/>
        </p:nvSpPr>
        <p:spPr bwMode="auto">
          <a:xfrm>
            <a:off x="8423868" y="1809152"/>
            <a:ext cx="1657278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id-ID" sz="1400" b="1" dirty="0"/>
              <a:t>Law No</a:t>
            </a:r>
            <a:r>
              <a:rPr lang="en-US" sz="1400" b="1" dirty="0"/>
              <a:t>. 22/2001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1814052" y="2353436"/>
            <a:ext cx="550661" cy="1312422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xtBox 47"/>
          <p:cNvSpPr txBox="1">
            <a:spLocks noChangeArrowheads="1"/>
          </p:cNvSpPr>
          <p:nvPr/>
        </p:nvSpPr>
        <p:spPr bwMode="auto">
          <a:xfrm>
            <a:off x="2883903" y="3187178"/>
            <a:ext cx="90711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b="1" dirty="0"/>
              <a:t>1960</a:t>
            </a:r>
          </a:p>
        </p:txBody>
      </p:sp>
      <p:sp>
        <p:nvSpPr>
          <p:cNvPr id="13" name="Down Arrow 12"/>
          <p:cNvSpPr/>
          <p:nvPr/>
        </p:nvSpPr>
        <p:spPr>
          <a:xfrm flipH="1">
            <a:off x="4310207" y="2353436"/>
            <a:ext cx="444483" cy="1312422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48"/>
          <p:cNvSpPr txBox="1">
            <a:spLocks noChangeArrowheads="1"/>
          </p:cNvSpPr>
          <p:nvPr/>
        </p:nvSpPr>
        <p:spPr bwMode="auto">
          <a:xfrm>
            <a:off x="5176465" y="3198050"/>
            <a:ext cx="90711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b="1" dirty="0"/>
              <a:t>1966</a:t>
            </a:r>
          </a:p>
        </p:txBody>
      </p:sp>
      <p:sp>
        <p:nvSpPr>
          <p:cNvPr id="15" name="Down Arrow 14"/>
          <p:cNvSpPr/>
          <p:nvPr/>
        </p:nvSpPr>
        <p:spPr>
          <a:xfrm>
            <a:off x="6505354" y="2310694"/>
            <a:ext cx="470633" cy="1355164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Box 49"/>
          <p:cNvSpPr txBox="1">
            <a:spLocks noChangeArrowheads="1"/>
          </p:cNvSpPr>
          <p:nvPr/>
        </p:nvSpPr>
        <p:spPr bwMode="auto">
          <a:xfrm>
            <a:off x="7516753" y="3219772"/>
            <a:ext cx="90711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b="1" dirty="0"/>
              <a:t>2001</a:t>
            </a:r>
          </a:p>
        </p:txBody>
      </p:sp>
      <p:sp>
        <p:nvSpPr>
          <p:cNvPr id="17" name="Down Arrow 16"/>
          <p:cNvSpPr/>
          <p:nvPr/>
        </p:nvSpPr>
        <p:spPr>
          <a:xfrm>
            <a:off x="8907694" y="2353436"/>
            <a:ext cx="494528" cy="1312422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Chevron 17"/>
          <p:cNvSpPr/>
          <p:nvPr/>
        </p:nvSpPr>
        <p:spPr>
          <a:xfrm>
            <a:off x="886204" y="3774650"/>
            <a:ext cx="2657452" cy="838200"/>
          </a:xfrm>
          <a:prstGeom prst="chevr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3382391" y="3765782"/>
            <a:ext cx="2426809" cy="838200"/>
          </a:xfrm>
          <a:prstGeom prst="chevr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5710031" y="3783425"/>
            <a:ext cx="2595355" cy="838200"/>
          </a:xfrm>
          <a:prstGeom prst="chevr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8171226" y="3783425"/>
            <a:ext cx="2259277" cy="838200"/>
          </a:xfrm>
          <a:prstGeom prst="chevr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9"/>
          <p:cNvSpPr txBox="1">
            <a:spLocks noChangeArrowheads="1"/>
          </p:cNvSpPr>
          <p:nvPr/>
        </p:nvSpPr>
        <p:spPr bwMode="auto">
          <a:xfrm>
            <a:off x="1725560" y="4029196"/>
            <a:ext cx="1209371" cy="30777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d-ID" sz="1400" b="1" dirty="0">
                <a:solidFill>
                  <a:schemeClr val="bg1"/>
                </a:solidFill>
              </a:rPr>
              <a:t>Concession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TextBox 30"/>
          <p:cNvSpPr txBox="1">
            <a:spLocks noChangeArrowheads="1"/>
          </p:cNvSpPr>
          <p:nvPr/>
        </p:nvSpPr>
        <p:spPr bwMode="auto">
          <a:xfrm>
            <a:off x="4082575" y="3921474"/>
            <a:ext cx="10885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schemeClr val="bg1"/>
                </a:solidFill>
              </a:rPr>
              <a:t>Contract of Work</a:t>
            </a:r>
          </a:p>
        </p:txBody>
      </p:sp>
      <p:sp>
        <p:nvSpPr>
          <p:cNvPr id="24" name="TextBox 33"/>
          <p:cNvSpPr txBox="1">
            <a:spLocks noChangeArrowheads="1"/>
          </p:cNvSpPr>
          <p:nvPr/>
        </p:nvSpPr>
        <p:spPr bwMode="auto">
          <a:xfrm>
            <a:off x="6444186" y="3813752"/>
            <a:ext cx="123972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d-ID" sz="1400" b="1" dirty="0">
                <a:solidFill>
                  <a:schemeClr val="bg1"/>
                </a:solidFill>
              </a:rPr>
              <a:t>Production Sharing Contract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5" name="TextBox 34"/>
          <p:cNvSpPr txBox="1">
            <a:spLocks noChangeArrowheads="1"/>
          </p:cNvSpPr>
          <p:nvPr/>
        </p:nvSpPr>
        <p:spPr bwMode="auto">
          <a:xfrm>
            <a:off x="8710145" y="3940915"/>
            <a:ext cx="14513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d-ID" sz="1400" b="1" dirty="0">
                <a:solidFill>
                  <a:schemeClr val="bg1"/>
                </a:solidFill>
              </a:rPr>
              <a:t>Cooperation</a:t>
            </a:r>
          </a:p>
          <a:p>
            <a:pPr eaLnBrk="1" hangingPunct="1"/>
            <a:r>
              <a:rPr lang="id-ID" sz="1400" b="1" dirty="0">
                <a:solidFill>
                  <a:schemeClr val="bg1"/>
                </a:solidFill>
              </a:rPr>
              <a:t>Contract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604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402F7-01C2-4369-8817-F25587A11E01}" type="slidenum">
              <a:rPr lang="en-US"/>
              <a:pPr/>
              <a:t>6</a:t>
            </a:fld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93688"/>
            <a:ext cx="8229600" cy="647700"/>
          </a:xfrm>
        </p:spPr>
        <p:txBody>
          <a:bodyPr>
            <a:normAutofit fontScale="90000"/>
          </a:bodyPr>
          <a:lstStyle/>
          <a:p>
            <a:r>
              <a:rPr lang="en-US" dirty="0"/>
              <a:t>Financial Mechanism Overview</a:t>
            </a: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4800600" y="1125539"/>
            <a:ext cx="172720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latin typeface="Arial" charset="0"/>
              </a:rPr>
              <a:t>Gross Revenue</a:t>
            </a: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2855913" y="1555751"/>
            <a:ext cx="14398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FTP</a:t>
            </a:r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4872039" y="1989139"/>
            <a:ext cx="15843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latin typeface="Arial" charset="0"/>
              </a:rPr>
              <a:t>Cost Recovery</a:t>
            </a:r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4872038" y="2852739"/>
            <a:ext cx="14398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ETBS</a:t>
            </a: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3216276" y="3787776"/>
            <a:ext cx="14398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dirty="0">
                <a:latin typeface="Arial" charset="0"/>
              </a:rPr>
              <a:t>GOV’T</a:t>
            </a:r>
          </a:p>
          <a:p>
            <a:pPr algn="ctr"/>
            <a:r>
              <a:rPr lang="en-US" sz="1600" dirty="0">
                <a:latin typeface="Arial" charset="0"/>
              </a:rPr>
              <a:t>Share</a:t>
            </a: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6456363" y="3789364"/>
            <a:ext cx="14398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latin typeface="Arial" charset="0"/>
              </a:rPr>
              <a:t>Contractor </a:t>
            </a:r>
          </a:p>
          <a:p>
            <a:pPr algn="ctr"/>
            <a:r>
              <a:rPr lang="en-US" dirty="0">
                <a:latin typeface="Arial" charset="0"/>
              </a:rPr>
              <a:t>Share</a:t>
            </a:r>
          </a:p>
        </p:txBody>
      </p:sp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4872038" y="4149726"/>
            <a:ext cx="14398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DMO</a:t>
            </a:r>
          </a:p>
        </p:txBody>
      </p:sp>
      <p:sp>
        <p:nvSpPr>
          <p:cNvPr id="114698" name="Rectangle 10"/>
          <p:cNvSpPr>
            <a:spLocks noChangeArrowheads="1"/>
          </p:cNvSpPr>
          <p:nvPr/>
        </p:nvSpPr>
        <p:spPr bwMode="auto">
          <a:xfrm>
            <a:off x="6384926" y="4579939"/>
            <a:ext cx="14398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latin typeface="Arial" charset="0"/>
              </a:rPr>
              <a:t>DMO Fee</a:t>
            </a:r>
          </a:p>
        </p:txBody>
      </p:sp>
      <p:sp>
        <p:nvSpPr>
          <p:cNvPr id="114699" name="Rectangle 11"/>
          <p:cNvSpPr>
            <a:spLocks noChangeArrowheads="1"/>
          </p:cNvSpPr>
          <p:nvPr/>
        </p:nvSpPr>
        <p:spPr bwMode="auto">
          <a:xfrm>
            <a:off x="4511676" y="5013326"/>
            <a:ext cx="1439863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latin typeface="Arial" charset="0"/>
              </a:rPr>
              <a:t>Gov’t Tax</a:t>
            </a:r>
          </a:p>
        </p:txBody>
      </p:sp>
      <p:sp>
        <p:nvSpPr>
          <p:cNvPr id="114700" name="Rectangle 12"/>
          <p:cNvSpPr>
            <a:spLocks noChangeArrowheads="1"/>
          </p:cNvSpPr>
          <p:nvPr/>
        </p:nvSpPr>
        <p:spPr bwMode="auto">
          <a:xfrm>
            <a:off x="3792538" y="5949951"/>
            <a:ext cx="1439862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latin typeface="Arial" charset="0"/>
              </a:rPr>
              <a:t>Indonesia </a:t>
            </a:r>
          </a:p>
          <a:p>
            <a:pPr algn="ctr"/>
            <a:r>
              <a:rPr lang="en-US" dirty="0">
                <a:latin typeface="Arial" charset="0"/>
              </a:rPr>
              <a:t>Share</a:t>
            </a:r>
          </a:p>
        </p:txBody>
      </p:sp>
      <p:sp>
        <p:nvSpPr>
          <p:cNvPr id="114701" name="Rectangle 13"/>
          <p:cNvSpPr>
            <a:spLocks noChangeArrowheads="1"/>
          </p:cNvSpPr>
          <p:nvPr/>
        </p:nvSpPr>
        <p:spPr bwMode="auto">
          <a:xfrm>
            <a:off x="8399464" y="5589589"/>
            <a:ext cx="8651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Arial" charset="0"/>
              </a:rPr>
              <a:t>CR</a:t>
            </a:r>
          </a:p>
        </p:txBody>
      </p:sp>
      <p:sp>
        <p:nvSpPr>
          <p:cNvPr id="114702" name="Line 14"/>
          <p:cNvSpPr>
            <a:spLocks noChangeShapeType="1"/>
          </p:cNvSpPr>
          <p:nvPr/>
        </p:nvSpPr>
        <p:spPr bwMode="auto">
          <a:xfrm>
            <a:off x="5591175" y="1628776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4703" name="Line 15"/>
          <p:cNvSpPr>
            <a:spLocks noChangeShapeType="1"/>
          </p:cNvSpPr>
          <p:nvPr/>
        </p:nvSpPr>
        <p:spPr bwMode="auto">
          <a:xfrm flipH="1">
            <a:off x="4295775" y="1773238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4704" name="Line 16"/>
          <p:cNvSpPr>
            <a:spLocks noChangeShapeType="1"/>
          </p:cNvSpPr>
          <p:nvPr/>
        </p:nvSpPr>
        <p:spPr bwMode="auto">
          <a:xfrm>
            <a:off x="5591175" y="2492376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14705" name="AutoShape 17"/>
          <p:cNvCxnSpPr>
            <a:cxnSpLocks noChangeShapeType="1"/>
            <a:stCxn id="114694" idx="2"/>
            <a:endCxn id="114695" idx="0"/>
          </p:cNvCxnSpPr>
          <p:nvPr/>
        </p:nvCxnSpPr>
        <p:spPr bwMode="auto">
          <a:xfrm rot="5400000">
            <a:off x="4549776" y="2744788"/>
            <a:ext cx="430212" cy="1655763"/>
          </a:xfrm>
          <a:prstGeom prst="bentConnector3">
            <a:avLst>
              <a:gd name="adj1" fmla="val 49815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4706" name="AutoShape 18"/>
          <p:cNvCxnSpPr>
            <a:cxnSpLocks noChangeShapeType="1"/>
            <a:stCxn id="114694" idx="2"/>
            <a:endCxn id="114696" idx="0"/>
          </p:cNvCxnSpPr>
          <p:nvPr/>
        </p:nvCxnSpPr>
        <p:spPr bwMode="auto">
          <a:xfrm rot="16200000" flipH="1">
            <a:off x="6169026" y="2781301"/>
            <a:ext cx="431800" cy="158432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4707" name="AutoShape 19"/>
          <p:cNvCxnSpPr>
            <a:cxnSpLocks noChangeShapeType="1"/>
            <a:stCxn id="114692" idx="2"/>
          </p:cNvCxnSpPr>
          <p:nvPr/>
        </p:nvCxnSpPr>
        <p:spPr bwMode="auto">
          <a:xfrm rot="16200000" flipH="1">
            <a:off x="3899695" y="1737520"/>
            <a:ext cx="1368425" cy="2014537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4708" name="AutoShape 20"/>
          <p:cNvCxnSpPr>
            <a:cxnSpLocks noChangeShapeType="1"/>
            <a:stCxn id="114696" idx="2"/>
            <a:endCxn id="114697" idx="3"/>
          </p:cNvCxnSpPr>
          <p:nvPr/>
        </p:nvCxnSpPr>
        <p:spPr bwMode="auto">
          <a:xfrm rot="5400000">
            <a:off x="6690519" y="3915569"/>
            <a:ext cx="107950" cy="86518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4709" name="AutoShape 21"/>
          <p:cNvCxnSpPr>
            <a:cxnSpLocks noChangeShapeType="1"/>
            <a:stCxn id="114695" idx="2"/>
            <a:endCxn id="114697" idx="1"/>
          </p:cNvCxnSpPr>
          <p:nvPr/>
        </p:nvCxnSpPr>
        <p:spPr bwMode="auto">
          <a:xfrm rot="16200000" flipH="1">
            <a:off x="4349750" y="3879850"/>
            <a:ext cx="109538" cy="935038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4710" name="AutoShape 22"/>
          <p:cNvCxnSpPr>
            <a:cxnSpLocks noChangeShapeType="1"/>
            <a:stCxn id="114696" idx="3"/>
            <a:endCxn id="114699" idx="3"/>
          </p:cNvCxnSpPr>
          <p:nvPr/>
        </p:nvCxnSpPr>
        <p:spPr bwMode="auto">
          <a:xfrm flipH="1">
            <a:off x="5951539" y="4041776"/>
            <a:ext cx="1944687" cy="1223963"/>
          </a:xfrm>
          <a:prstGeom prst="bentConnector3">
            <a:avLst>
              <a:gd name="adj1" fmla="val -1167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4711" name="AutoShape 23"/>
          <p:cNvCxnSpPr>
            <a:cxnSpLocks noChangeShapeType="1"/>
            <a:stCxn id="114695" idx="1"/>
            <a:endCxn id="114700" idx="1"/>
          </p:cNvCxnSpPr>
          <p:nvPr/>
        </p:nvCxnSpPr>
        <p:spPr bwMode="auto">
          <a:xfrm rot="10800000" flipH="1" flipV="1">
            <a:off x="3216276" y="4040189"/>
            <a:ext cx="576263" cy="2162175"/>
          </a:xfrm>
          <a:prstGeom prst="bentConnector3">
            <a:avLst>
              <a:gd name="adj1" fmla="val -39671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14712" name="Line 24"/>
          <p:cNvSpPr>
            <a:spLocks noChangeShapeType="1"/>
          </p:cNvSpPr>
          <p:nvPr/>
        </p:nvSpPr>
        <p:spPr bwMode="auto">
          <a:xfrm flipH="1">
            <a:off x="3000375" y="5229225"/>
            <a:ext cx="1511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4713" name="Rectangle 25"/>
          <p:cNvSpPr>
            <a:spLocks noChangeArrowheads="1"/>
          </p:cNvSpPr>
          <p:nvPr/>
        </p:nvSpPr>
        <p:spPr bwMode="auto">
          <a:xfrm>
            <a:off x="7535864" y="5589589"/>
            <a:ext cx="8651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err="1">
                <a:latin typeface="Arial" charset="0"/>
              </a:rPr>
              <a:t>Net.CS</a:t>
            </a:r>
            <a:endParaRPr lang="en-US" dirty="0">
              <a:latin typeface="Arial" charset="0"/>
            </a:endParaRPr>
          </a:p>
        </p:txBody>
      </p:sp>
      <p:sp>
        <p:nvSpPr>
          <p:cNvPr id="114714" name="Rectangle 26"/>
          <p:cNvSpPr>
            <a:spLocks noChangeArrowheads="1"/>
          </p:cNvSpPr>
          <p:nvPr/>
        </p:nvSpPr>
        <p:spPr bwMode="auto">
          <a:xfrm>
            <a:off x="7535864" y="6092826"/>
            <a:ext cx="17287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latin typeface="Arial" charset="0"/>
              </a:rPr>
              <a:t>Tot</a:t>
            </a:r>
            <a:r>
              <a:rPr lang="id-ID" dirty="0">
                <a:latin typeface="Arial" charset="0"/>
              </a:rPr>
              <a:t>al</a:t>
            </a:r>
            <a:r>
              <a:rPr lang="en-US" dirty="0">
                <a:latin typeface="Arial" charset="0"/>
              </a:rPr>
              <a:t>.Contractor </a:t>
            </a:r>
          </a:p>
          <a:p>
            <a:pPr algn="ctr"/>
            <a:r>
              <a:rPr lang="en-US" dirty="0">
                <a:latin typeface="Arial" charset="0"/>
              </a:rPr>
              <a:t>Share</a:t>
            </a:r>
          </a:p>
        </p:txBody>
      </p:sp>
      <p:cxnSp>
        <p:nvCxnSpPr>
          <p:cNvPr id="114715" name="AutoShape 27"/>
          <p:cNvCxnSpPr>
            <a:cxnSpLocks noChangeShapeType="1"/>
            <a:stCxn id="114693" idx="3"/>
            <a:endCxn id="114701" idx="3"/>
          </p:cNvCxnSpPr>
          <p:nvPr/>
        </p:nvCxnSpPr>
        <p:spPr bwMode="auto">
          <a:xfrm>
            <a:off x="6456364" y="2241550"/>
            <a:ext cx="2808287" cy="3600450"/>
          </a:xfrm>
          <a:prstGeom prst="bentConnector3">
            <a:avLst>
              <a:gd name="adj1" fmla="val 108083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4716" name="AutoShape 28"/>
          <p:cNvCxnSpPr>
            <a:cxnSpLocks noChangeShapeType="1"/>
          </p:cNvCxnSpPr>
          <p:nvPr/>
        </p:nvCxnSpPr>
        <p:spPr bwMode="auto">
          <a:xfrm>
            <a:off x="8328249" y="4041776"/>
            <a:ext cx="73025" cy="1547813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4717" name="AutoShape 29"/>
          <p:cNvCxnSpPr>
            <a:cxnSpLocks noChangeShapeType="1"/>
            <a:stCxn id="114695" idx="2"/>
            <a:endCxn id="114698" idx="1"/>
          </p:cNvCxnSpPr>
          <p:nvPr/>
        </p:nvCxnSpPr>
        <p:spPr bwMode="auto">
          <a:xfrm rot="16200000" flipH="1">
            <a:off x="4891088" y="3338513"/>
            <a:ext cx="539750" cy="2447925"/>
          </a:xfrm>
          <a:prstGeom prst="bentConnector2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14718" name="Line 30"/>
          <p:cNvSpPr>
            <a:spLocks noChangeShapeType="1"/>
          </p:cNvSpPr>
          <p:nvPr/>
        </p:nvSpPr>
        <p:spPr bwMode="auto">
          <a:xfrm>
            <a:off x="7464425" y="4292601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3" name="Straight Connector 2"/>
          <p:cNvCxnSpPr>
            <a:stCxn id="114696" idx="3"/>
          </p:cNvCxnSpPr>
          <p:nvPr/>
        </p:nvCxnSpPr>
        <p:spPr>
          <a:xfrm flipV="1">
            <a:off x="7896225" y="4040188"/>
            <a:ext cx="505048" cy="158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Picture 3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6175" y="6042735"/>
            <a:ext cx="1510281" cy="627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836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Staff composition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106129" y="1401097"/>
            <a:ext cx="7820157" cy="491121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</a:rPr>
              <a:t>21  Dedicated staff to Oil &amp; Gas Sector (Upstream)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</a:rPr>
              <a:t>Staff Experience:</a:t>
            </a:r>
          </a:p>
          <a:p>
            <a:pPr marL="887126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1"/>
                </a:solidFill>
              </a:rPr>
              <a:t>0-5 Years	: 5</a:t>
            </a:r>
          </a:p>
          <a:p>
            <a:pPr marL="887126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1"/>
                </a:solidFill>
              </a:rPr>
              <a:t>5-10 Years	: 4</a:t>
            </a:r>
          </a:p>
          <a:p>
            <a:pPr marL="887126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1"/>
                </a:solidFill>
              </a:rPr>
              <a:t>&gt; 10 Years	: 12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tx1"/>
                </a:solidFill>
              </a:rPr>
              <a:t>Educational background: </a:t>
            </a:r>
          </a:p>
          <a:p>
            <a:pPr marL="887126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1"/>
                </a:solidFill>
              </a:rPr>
              <a:t>Accountants	: 16</a:t>
            </a:r>
          </a:p>
          <a:p>
            <a:pPr marL="887126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1"/>
                </a:solidFill>
              </a:rPr>
              <a:t>Law		: 1</a:t>
            </a:r>
          </a:p>
          <a:p>
            <a:pPr marL="887126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1"/>
                </a:solidFill>
              </a:rPr>
              <a:t>Engineering	: 2</a:t>
            </a:r>
          </a:p>
          <a:p>
            <a:pPr marL="887126" lvl="1" indent="-34290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1"/>
                </a:solidFill>
              </a:rPr>
              <a:t>IT Specialist	: 2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872" y="6022952"/>
            <a:ext cx="1510281" cy="627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1911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Types of Audit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872" y="6022952"/>
            <a:ext cx="1510281" cy="627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File:Logo of &lt;strong&gt;SKK Migas&lt;/strong&gt;.svg - Wikimedia Common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854" y="1401097"/>
            <a:ext cx="2090304" cy="1365230"/>
          </a:xfrm>
          <a:prstGeom prst="rect">
            <a:avLst/>
          </a:prstGeom>
        </p:spPr>
      </p:pic>
      <p:sp>
        <p:nvSpPr>
          <p:cNvPr id="7" name="Text Placeholder 6"/>
          <p:cNvSpPr txBox="1">
            <a:spLocks noGrp="1"/>
          </p:cNvSpPr>
          <p:nvPr>
            <p:ph type="body" sz="quarter" idx="13"/>
          </p:nvPr>
        </p:nvSpPr>
        <p:spPr>
          <a:xfrm>
            <a:off x="1710813" y="2925453"/>
            <a:ext cx="6032090" cy="14548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en-US" sz="2400" b="1" dirty="0">
                <a:ea typeface="Gulim" pitchFamily="34" charset="-127"/>
              </a:rPr>
              <a:t>AUDITS OF LIFTING AND EQUITY TO BE SPLIT (PROFIT OIL) ARE MAIN DUTY OF SKK MIGAS WITH SUPPORT FROM BPK</a:t>
            </a:r>
            <a:endParaRPr lang="en-US" sz="2400" b="1" u="sng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2475" y="4763417"/>
            <a:ext cx="9656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To optimize the audit, BPK focus more on Cost Recovery Audit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24629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4D5A69-B216-43D5-B520-2C3DC5D03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Structure of audit team - Team composition</a:t>
            </a:r>
            <a:endParaRPr lang="en-ZA" dirty="0"/>
          </a:p>
        </p:txBody>
      </p:sp>
      <p:graphicFrame>
        <p:nvGraphicFramePr>
          <p:cNvPr id="8" name="Content Placeholder 4"/>
          <p:cNvGraphicFramePr>
            <a:graphicFrameLocks noGrp="1"/>
          </p:cNvGraphicFramePr>
          <p:nvPr>
            <p:ph type="tbl" sz="quarter" idx="20"/>
            <p:extLst>
              <p:ext uri="{D42A27DB-BD31-4B8C-83A1-F6EECF244321}">
                <p14:modId xmlns:p14="http://schemas.microsoft.com/office/powerpoint/2010/main" val="1462578636"/>
              </p:ext>
            </p:extLst>
          </p:nvPr>
        </p:nvGraphicFramePr>
        <p:xfrm>
          <a:off x="786582" y="1241971"/>
          <a:ext cx="9581534" cy="49587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698" y="6327044"/>
            <a:ext cx="1327663" cy="530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7779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2955</TotalTime>
  <Words>871</Words>
  <Application>Microsoft Office PowerPoint</Application>
  <PresentationFormat>Widescreen</PresentationFormat>
  <Paragraphs>153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Arial Black</vt:lpstr>
      <vt:lpstr>Berlin Sans FB</vt:lpstr>
      <vt:lpstr>Berlin Sans FB Demi</vt:lpstr>
      <vt:lpstr>Calibri</vt:lpstr>
      <vt:lpstr>Calibri Light</vt:lpstr>
      <vt:lpstr>Courier New</vt:lpstr>
      <vt:lpstr>Wingdings</vt:lpstr>
      <vt:lpstr>Office Theme</vt:lpstr>
      <vt:lpstr>PSC Audit in Indonesia</vt:lpstr>
      <vt:lpstr>Agenda</vt:lpstr>
      <vt:lpstr>INDONESIA</vt:lpstr>
      <vt:lpstr>Cost Recovery Audit Mandate - Indonesia</vt:lpstr>
      <vt:lpstr>Development of Contract</vt:lpstr>
      <vt:lpstr>Financial Mechanism Overview</vt:lpstr>
      <vt:lpstr>Staff composition</vt:lpstr>
      <vt:lpstr>Types of Audit</vt:lpstr>
      <vt:lpstr>Structure of audit team - Team composition</vt:lpstr>
      <vt:lpstr>Key findings</vt:lpstr>
      <vt:lpstr>Challenges in cost recovery audit</vt:lpstr>
      <vt:lpstr>Success factors</vt:lpstr>
      <vt:lpstr>Key players</vt:lpstr>
      <vt:lpstr>OIL &amp; GAS CONTRACTORS IN INDONESIA</vt:lpstr>
      <vt:lpstr>Audit Findings Example: Contract of Wellpad Infrastructure Preparation Project and Access Roads for Drilling Activities at PSC Contractor “C” Should be Subject to Penalty Due to Delay</vt:lpstr>
      <vt:lpstr>BACKGROUND EXPLANATION</vt:lpstr>
      <vt:lpstr>The Project Contract</vt:lpstr>
      <vt:lpstr>Audit Evidence</vt:lpstr>
      <vt:lpstr>Criteria Used:</vt:lpstr>
      <vt:lpstr>As A Result…</vt:lpstr>
      <vt:lpstr>The Cause</vt:lpstr>
      <vt:lpstr>The Recommendation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 of</dc:title>
  <dc:creator>rino leksono</dc:creator>
  <cp:lastModifiedBy>Boardroom Afrosai-e</cp:lastModifiedBy>
  <cp:revision>44</cp:revision>
  <dcterms:created xsi:type="dcterms:W3CDTF">2020-01-29T14:19:24Z</dcterms:created>
  <dcterms:modified xsi:type="dcterms:W3CDTF">2020-02-05T11:14:55Z</dcterms:modified>
</cp:coreProperties>
</file>