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6" r:id="rId2"/>
    <p:sldId id="273" r:id="rId3"/>
    <p:sldId id="279" r:id="rId4"/>
    <p:sldId id="262" r:id="rId5"/>
    <p:sldId id="268" r:id="rId6"/>
    <p:sldId id="280" r:id="rId7"/>
    <p:sldId id="270" r:id="rId8"/>
    <p:sldId id="274" r:id="rId9"/>
    <p:sldId id="281" r:id="rId10"/>
    <p:sldId id="271" r:id="rId11"/>
    <p:sldId id="278" r:id="rId12"/>
    <p:sldId id="272" r:id="rId13"/>
    <p:sldId id="275" r:id="rId14"/>
    <p:sldId id="276" r:id="rId15"/>
    <p:sldId id="263" r:id="rId16"/>
  </p:sldIdLst>
  <p:sldSz cx="6858000" cy="5143500"/>
  <p:notesSz cx="6858000" cy="9144000"/>
  <p:defaultTextStyle>
    <a:defPPr>
      <a:defRPr lang="en-US"/>
    </a:defPPr>
    <a:lvl1pPr marL="0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8181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16361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24542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32722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40903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49084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57264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65445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596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eisie Nkau" initials="MN" lastIdx="5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8B1F"/>
    <a:srgbClr val="002E60"/>
    <a:srgbClr val="002855"/>
    <a:srgbClr val="005A81"/>
    <a:srgbClr val="0E2142"/>
    <a:srgbClr val="FFFFFF"/>
    <a:srgbClr val="128B7D"/>
    <a:srgbClr val="FFFCF4"/>
    <a:srgbClr val="9B2C4E"/>
    <a:srgbClr val="AA9E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58" autoAdjust="0"/>
    <p:restoredTop sz="80783" autoAdjust="0"/>
  </p:normalViewPr>
  <p:slideViewPr>
    <p:cSldViewPr snapToGrid="0" snapToObjects="1">
      <p:cViewPr>
        <p:scale>
          <a:sx n="100" d="100"/>
          <a:sy n="100" d="100"/>
        </p:scale>
        <p:origin x="-1963" y="-365"/>
      </p:cViewPr>
      <p:guideLst>
        <p:guide orient="horz" pos="1596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6" d="100"/>
          <a:sy n="56" d="100"/>
        </p:scale>
        <p:origin x="-282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2BD445-E208-418E-91FC-7FC893F502A2}" type="doc">
      <dgm:prSet loTypeId="urn:microsoft.com/office/officeart/2008/layout/HorizontalMultiLevelHierarchy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F56AE12-DE9E-44DA-8CD9-A6B6E0DC3596}">
      <dgm:prSet phldrT="[Text]" custT="1"/>
      <dgm:spPr/>
      <dgm:t>
        <a:bodyPr/>
        <a:lstStyle/>
        <a:p>
          <a:r>
            <a:rPr lang="en-US" sz="4000" dirty="0" smtClean="0"/>
            <a:t>PSA/PSC</a:t>
          </a:r>
          <a:endParaRPr lang="en-GB" sz="4000" dirty="0"/>
        </a:p>
      </dgm:t>
    </dgm:pt>
    <dgm:pt modelId="{5FB2E921-B463-4C67-A186-628609EC23B7}" type="parTrans" cxnId="{7532C6E5-4B3F-44BC-B7FC-938A893F0516}">
      <dgm:prSet/>
      <dgm:spPr/>
      <dgm:t>
        <a:bodyPr/>
        <a:lstStyle/>
        <a:p>
          <a:endParaRPr lang="en-GB"/>
        </a:p>
      </dgm:t>
    </dgm:pt>
    <dgm:pt modelId="{1337F435-ED8C-44E1-ADE8-1FC9DBEADDF6}" type="sibTrans" cxnId="{7532C6E5-4B3F-44BC-B7FC-938A893F0516}">
      <dgm:prSet/>
      <dgm:spPr/>
      <dgm:t>
        <a:bodyPr/>
        <a:lstStyle/>
        <a:p>
          <a:endParaRPr lang="en-GB"/>
        </a:p>
      </dgm:t>
    </dgm:pt>
    <dgm:pt modelId="{F9B6AD8D-6A61-4172-80A3-071E9BE6AA7D}">
      <dgm:prSet phldrT="[Text]"/>
      <dgm:spPr/>
      <dgm:t>
        <a:bodyPr/>
        <a:lstStyle/>
        <a:p>
          <a:r>
            <a:rPr lang="en-US" b="1" dirty="0" smtClean="0"/>
            <a:t>Compliance audits</a:t>
          </a:r>
        </a:p>
        <a:p>
          <a:r>
            <a:rPr lang="en-US" dirty="0" smtClean="0"/>
            <a:t>Cost recovery audits </a:t>
          </a:r>
        </a:p>
        <a:p>
          <a:r>
            <a:rPr lang="en-US" dirty="0" smtClean="0"/>
            <a:t> </a:t>
          </a:r>
          <a:endParaRPr lang="en-GB" dirty="0"/>
        </a:p>
      </dgm:t>
    </dgm:pt>
    <dgm:pt modelId="{FE53901E-3284-474E-A5E1-E874E9B62188}" type="parTrans" cxnId="{75967577-F7F4-4C2F-A78F-059CAE124C2F}">
      <dgm:prSet/>
      <dgm:spPr/>
      <dgm:t>
        <a:bodyPr/>
        <a:lstStyle/>
        <a:p>
          <a:endParaRPr lang="en-GB"/>
        </a:p>
      </dgm:t>
    </dgm:pt>
    <dgm:pt modelId="{C21B7B00-5EE4-4962-B3EE-B5023028E8DB}" type="sibTrans" cxnId="{75967577-F7F4-4C2F-A78F-059CAE124C2F}">
      <dgm:prSet/>
      <dgm:spPr/>
      <dgm:t>
        <a:bodyPr/>
        <a:lstStyle/>
        <a:p>
          <a:endParaRPr lang="en-GB"/>
        </a:p>
      </dgm:t>
    </dgm:pt>
    <dgm:pt modelId="{28BF2A98-4554-4881-80E3-9B209876A736}">
      <dgm:prSet phldrT="[Text]"/>
      <dgm:spPr/>
      <dgm:t>
        <a:bodyPr/>
        <a:lstStyle/>
        <a:p>
          <a:r>
            <a:rPr lang="en-US" b="1" dirty="0" smtClean="0"/>
            <a:t>Performance audits</a:t>
          </a:r>
        </a:p>
        <a:p>
          <a:r>
            <a:rPr lang="en-US" dirty="0" smtClean="0"/>
            <a:t>(Local content, Environment management </a:t>
          </a:r>
          <a:r>
            <a:rPr lang="en-US" smtClean="0"/>
            <a:t>etc)</a:t>
          </a:r>
          <a:endParaRPr lang="en-GB" dirty="0"/>
        </a:p>
      </dgm:t>
    </dgm:pt>
    <dgm:pt modelId="{D8974DD9-6CE9-4560-B02F-ABAB431E1BC0}" type="parTrans" cxnId="{D6073E73-443B-4D54-AD4B-3D9F0CC2A327}">
      <dgm:prSet/>
      <dgm:spPr/>
      <dgm:t>
        <a:bodyPr/>
        <a:lstStyle/>
        <a:p>
          <a:endParaRPr lang="en-GB"/>
        </a:p>
      </dgm:t>
    </dgm:pt>
    <dgm:pt modelId="{88C5500B-69C5-4086-B5E0-4B4CCCD9A893}" type="sibTrans" cxnId="{D6073E73-443B-4D54-AD4B-3D9F0CC2A327}">
      <dgm:prSet/>
      <dgm:spPr/>
      <dgm:t>
        <a:bodyPr/>
        <a:lstStyle/>
        <a:p>
          <a:endParaRPr lang="en-GB"/>
        </a:p>
      </dgm:t>
    </dgm:pt>
    <dgm:pt modelId="{E093E133-EAB9-4A97-BF56-563906C7963F}" type="pres">
      <dgm:prSet presAssocID="{0C2BD445-E208-418E-91FC-7FC893F502A2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6E75256-E5F5-46C7-BA9F-D44E42099465}" type="pres">
      <dgm:prSet presAssocID="{0F56AE12-DE9E-44DA-8CD9-A6B6E0DC3596}" presName="root1" presStyleCnt="0"/>
      <dgm:spPr/>
    </dgm:pt>
    <dgm:pt modelId="{D9C8CDC4-9C76-405E-955C-1A3ED997A064}" type="pres">
      <dgm:prSet presAssocID="{0F56AE12-DE9E-44DA-8CD9-A6B6E0DC3596}" presName="LevelOneTextNode" presStyleLbl="node0" presStyleIdx="0" presStyleCnt="1" custScaleX="101699" custScaleY="71139" custLinFactNeighborX="-9590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B586B0F-C788-42B1-8E7F-A96A80030B69}" type="pres">
      <dgm:prSet presAssocID="{0F56AE12-DE9E-44DA-8CD9-A6B6E0DC3596}" presName="level2hierChild" presStyleCnt="0"/>
      <dgm:spPr/>
    </dgm:pt>
    <dgm:pt modelId="{BE245978-22D0-4488-B13D-7F61B0AC63D3}" type="pres">
      <dgm:prSet presAssocID="{FE53901E-3284-474E-A5E1-E874E9B62188}" presName="conn2-1" presStyleLbl="parChTrans1D2" presStyleIdx="0" presStyleCnt="2"/>
      <dgm:spPr/>
      <dgm:t>
        <a:bodyPr/>
        <a:lstStyle/>
        <a:p>
          <a:endParaRPr lang="en-GB"/>
        </a:p>
      </dgm:t>
    </dgm:pt>
    <dgm:pt modelId="{6EE037FF-4FF2-4C0B-A176-53C64CF9E64E}" type="pres">
      <dgm:prSet presAssocID="{FE53901E-3284-474E-A5E1-E874E9B62188}" presName="connTx" presStyleLbl="parChTrans1D2" presStyleIdx="0" presStyleCnt="2"/>
      <dgm:spPr/>
      <dgm:t>
        <a:bodyPr/>
        <a:lstStyle/>
        <a:p>
          <a:endParaRPr lang="en-GB"/>
        </a:p>
      </dgm:t>
    </dgm:pt>
    <dgm:pt modelId="{F41298FF-1083-4A3A-9ECE-ECCB21C7FAEC}" type="pres">
      <dgm:prSet presAssocID="{F9B6AD8D-6A61-4172-80A3-071E9BE6AA7D}" presName="root2" presStyleCnt="0"/>
      <dgm:spPr/>
    </dgm:pt>
    <dgm:pt modelId="{C72FB968-96F0-4F72-9CE1-074889CDDF83}" type="pres">
      <dgm:prSet presAssocID="{F9B6AD8D-6A61-4172-80A3-071E9BE6AA7D}" presName="LevelTwoTextNode" presStyleLbl="node2" presStyleIdx="0" presStyleCnt="2" custScaleX="123268" custScaleY="117333" custLinFactNeighborX="40221" custLinFactNeighborY="-4783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B1D75C6-C3B4-4B50-AB6A-8E72D0A7ED3C}" type="pres">
      <dgm:prSet presAssocID="{F9B6AD8D-6A61-4172-80A3-071E9BE6AA7D}" presName="level3hierChild" presStyleCnt="0"/>
      <dgm:spPr/>
    </dgm:pt>
    <dgm:pt modelId="{783F5E04-D05B-49A5-A806-ACEB324F361C}" type="pres">
      <dgm:prSet presAssocID="{D8974DD9-6CE9-4560-B02F-ABAB431E1BC0}" presName="conn2-1" presStyleLbl="parChTrans1D2" presStyleIdx="1" presStyleCnt="2"/>
      <dgm:spPr/>
      <dgm:t>
        <a:bodyPr/>
        <a:lstStyle/>
        <a:p>
          <a:endParaRPr lang="en-GB"/>
        </a:p>
      </dgm:t>
    </dgm:pt>
    <dgm:pt modelId="{3E773114-3CE9-4A93-9D66-80DC8886BB1A}" type="pres">
      <dgm:prSet presAssocID="{D8974DD9-6CE9-4560-B02F-ABAB431E1BC0}" presName="connTx" presStyleLbl="parChTrans1D2" presStyleIdx="1" presStyleCnt="2"/>
      <dgm:spPr/>
      <dgm:t>
        <a:bodyPr/>
        <a:lstStyle/>
        <a:p>
          <a:endParaRPr lang="en-GB"/>
        </a:p>
      </dgm:t>
    </dgm:pt>
    <dgm:pt modelId="{7CE386D6-A1FD-4F35-B47A-99D3F5127E08}" type="pres">
      <dgm:prSet presAssocID="{28BF2A98-4554-4881-80E3-9B209876A736}" presName="root2" presStyleCnt="0"/>
      <dgm:spPr/>
    </dgm:pt>
    <dgm:pt modelId="{47EC3413-79F5-47DB-9D20-0F02E587E82C}" type="pres">
      <dgm:prSet presAssocID="{28BF2A98-4554-4881-80E3-9B209876A736}" presName="LevelTwoTextNode" presStyleLbl="node2" presStyleIdx="1" presStyleCnt="2" custScaleX="122627" custScaleY="117913" custLinFactNeighborX="40862" custLinFactNeighborY="5060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86928E9-50D6-457D-9079-5017FDE6A796}" type="pres">
      <dgm:prSet presAssocID="{28BF2A98-4554-4881-80E3-9B209876A736}" presName="level3hierChild" presStyleCnt="0"/>
      <dgm:spPr/>
    </dgm:pt>
  </dgm:ptLst>
  <dgm:cxnLst>
    <dgm:cxn modelId="{7532C6E5-4B3F-44BC-B7FC-938A893F0516}" srcId="{0C2BD445-E208-418E-91FC-7FC893F502A2}" destId="{0F56AE12-DE9E-44DA-8CD9-A6B6E0DC3596}" srcOrd="0" destOrd="0" parTransId="{5FB2E921-B463-4C67-A186-628609EC23B7}" sibTransId="{1337F435-ED8C-44E1-ADE8-1FC9DBEADDF6}"/>
    <dgm:cxn modelId="{D1B66347-6481-4FF8-9F9E-282B1537BE44}" type="presOf" srcId="{D8974DD9-6CE9-4560-B02F-ABAB431E1BC0}" destId="{3E773114-3CE9-4A93-9D66-80DC8886BB1A}" srcOrd="1" destOrd="0" presId="urn:microsoft.com/office/officeart/2008/layout/HorizontalMultiLevelHierarchy"/>
    <dgm:cxn modelId="{EF0E2429-93C5-470B-B447-ACBAC4C370F9}" type="presOf" srcId="{F9B6AD8D-6A61-4172-80A3-071E9BE6AA7D}" destId="{C72FB968-96F0-4F72-9CE1-074889CDDF83}" srcOrd="0" destOrd="0" presId="urn:microsoft.com/office/officeart/2008/layout/HorizontalMultiLevelHierarchy"/>
    <dgm:cxn modelId="{BF9EDCB7-E0CB-45D0-8EDC-DE22D1B32423}" type="presOf" srcId="{D8974DD9-6CE9-4560-B02F-ABAB431E1BC0}" destId="{783F5E04-D05B-49A5-A806-ACEB324F361C}" srcOrd="0" destOrd="0" presId="urn:microsoft.com/office/officeart/2008/layout/HorizontalMultiLevelHierarchy"/>
    <dgm:cxn modelId="{5AB03D94-3A5D-440C-BD6A-97C497D38CF6}" type="presOf" srcId="{0F56AE12-DE9E-44DA-8CD9-A6B6E0DC3596}" destId="{D9C8CDC4-9C76-405E-955C-1A3ED997A064}" srcOrd="0" destOrd="0" presId="urn:microsoft.com/office/officeart/2008/layout/HorizontalMultiLevelHierarchy"/>
    <dgm:cxn modelId="{6FA652BE-D6A7-4F3D-A0C1-A1A741BDB707}" type="presOf" srcId="{FE53901E-3284-474E-A5E1-E874E9B62188}" destId="{BE245978-22D0-4488-B13D-7F61B0AC63D3}" srcOrd="0" destOrd="0" presId="urn:microsoft.com/office/officeart/2008/layout/HorizontalMultiLevelHierarchy"/>
    <dgm:cxn modelId="{75967577-F7F4-4C2F-A78F-059CAE124C2F}" srcId="{0F56AE12-DE9E-44DA-8CD9-A6B6E0DC3596}" destId="{F9B6AD8D-6A61-4172-80A3-071E9BE6AA7D}" srcOrd="0" destOrd="0" parTransId="{FE53901E-3284-474E-A5E1-E874E9B62188}" sibTransId="{C21B7B00-5EE4-4962-B3EE-B5023028E8DB}"/>
    <dgm:cxn modelId="{D6073E73-443B-4D54-AD4B-3D9F0CC2A327}" srcId="{0F56AE12-DE9E-44DA-8CD9-A6B6E0DC3596}" destId="{28BF2A98-4554-4881-80E3-9B209876A736}" srcOrd="1" destOrd="0" parTransId="{D8974DD9-6CE9-4560-B02F-ABAB431E1BC0}" sibTransId="{88C5500B-69C5-4086-B5E0-4B4CCCD9A893}"/>
    <dgm:cxn modelId="{D6AFDCF1-4E3F-4D89-A721-1079A1B6D693}" type="presOf" srcId="{FE53901E-3284-474E-A5E1-E874E9B62188}" destId="{6EE037FF-4FF2-4C0B-A176-53C64CF9E64E}" srcOrd="1" destOrd="0" presId="urn:microsoft.com/office/officeart/2008/layout/HorizontalMultiLevelHierarchy"/>
    <dgm:cxn modelId="{9B00EA49-8A80-446D-BE6C-5F914446535F}" type="presOf" srcId="{0C2BD445-E208-418E-91FC-7FC893F502A2}" destId="{E093E133-EAB9-4A97-BF56-563906C7963F}" srcOrd="0" destOrd="0" presId="urn:microsoft.com/office/officeart/2008/layout/HorizontalMultiLevelHierarchy"/>
    <dgm:cxn modelId="{F96AB983-28CD-49D4-8096-F6E57769E163}" type="presOf" srcId="{28BF2A98-4554-4881-80E3-9B209876A736}" destId="{47EC3413-79F5-47DB-9D20-0F02E587E82C}" srcOrd="0" destOrd="0" presId="urn:microsoft.com/office/officeart/2008/layout/HorizontalMultiLevelHierarchy"/>
    <dgm:cxn modelId="{4F254DCE-6227-40B2-A466-E994D0EA1F29}" type="presParOf" srcId="{E093E133-EAB9-4A97-BF56-563906C7963F}" destId="{56E75256-E5F5-46C7-BA9F-D44E42099465}" srcOrd="0" destOrd="0" presId="urn:microsoft.com/office/officeart/2008/layout/HorizontalMultiLevelHierarchy"/>
    <dgm:cxn modelId="{1BA7DA21-6FED-4837-A823-43127CF6D689}" type="presParOf" srcId="{56E75256-E5F5-46C7-BA9F-D44E42099465}" destId="{D9C8CDC4-9C76-405E-955C-1A3ED997A064}" srcOrd="0" destOrd="0" presId="urn:microsoft.com/office/officeart/2008/layout/HorizontalMultiLevelHierarchy"/>
    <dgm:cxn modelId="{BF8517AE-D6F1-4394-B558-B62D6E79586A}" type="presParOf" srcId="{56E75256-E5F5-46C7-BA9F-D44E42099465}" destId="{4B586B0F-C788-42B1-8E7F-A96A80030B69}" srcOrd="1" destOrd="0" presId="urn:microsoft.com/office/officeart/2008/layout/HorizontalMultiLevelHierarchy"/>
    <dgm:cxn modelId="{36A034E3-6D98-4627-8896-D5BC0DCDBF8C}" type="presParOf" srcId="{4B586B0F-C788-42B1-8E7F-A96A80030B69}" destId="{BE245978-22D0-4488-B13D-7F61B0AC63D3}" srcOrd="0" destOrd="0" presId="urn:microsoft.com/office/officeart/2008/layout/HorizontalMultiLevelHierarchy"/>
    <dgm:cxn modelId="{2CE51FEB-6B7B-493C-805A-39272D1F98D2}" type="presParOf" srcId="{BE245978-22D0-4488-B13D-7F61B0AC63D3}" destId="{6EE037FF-4FF2-4C0B-A176-53C64CF9E64E}" srcOrd="0" destOrd="0" presId="urn:microsoft.com/office/officeart/2008/layout/HorizontalMultiLevelHierarchy"/>
    <dgm:cxn modelId="{1AB30155-83C8-402E-87D8-F13F56E258EC}" type="presParOf" srcId="{4B586B0F-C788-42B1-8E7F-A96A80030B69}" destId="{F41298FF-1083-4A3A-9ECE-ECCB21C7FAEC}" srcOrd="1" destOrd="0" presId="urn:microsoft.com/office/officeart/2008/layout/HorizontalMultiLevelHierarchy"/>
    <dgm:cxn modelId="{28330E11-0478-4066-BF2B-C1728BC25AAB}" type="presParOf" srcId="{F41298FF-1083-4A3A-9ECE-ECCB21C7FAEC}" destId="{C72FB968-96F0-4F72-9CE1-074889CDDF83}" srcOrd="0" destOrd="0" presId="urn:microsoft.com/office/officeart/2008/layout/HorizontalMultiLevelHierarchy"/>
    <dgm:cxn modelId="{8E7D133B-16DA-4E6B-9470-7D5CA41225AE}" type="presParOf" srcId="{F41298FF-1083-4A3A-9ECE-ECCB21C7FAEC}" destId="{3B1D75C6-C3B4-4B50-AB6A-8E72D0A7ED3C}" srcOrd="1" destOrd="0" presId="urn:microsoft.com/office/officeart/2008/layout/HorizontalMultiLevelHierarchy"/>
    <dgm:cxn modelId="{019FD742-D755-4ADB-8B20-B3A4A1E46449}" type="presParOf" srcId="{4B586B0F-C788-42B1-8E7F-A96A80030B69}" destId="{783F5E04-D05B-49A5-A806-ACEB324F361C}" srcOrd="2" destOrd="0" presId="urn:microsoft.com/office/officeart/2008/layout/HorizontalMultiLevelHierarchy"/>
    <dgm:cxn modelId="{9AB5A108-C240-43A0-AB39-AF13F1AB903A}" type="presParOf" srcId="{783F5E04-D05B-49A5-A806-ACEB324F361C}" destId="{3E773114-3CE9-4A93-9D66-80DC8886BB1A}" srcOrd="0" destOrd="0" presId="urn:microsoft.com/office/officeart/2008/layout/HorizontalMultiLevelHierarchy"/>
    <dgm:cxn modelId="{8A7B0C50-0FB0-427B-B618-DF69840DA3EA}" type="presParOf" srcId="{4B586B0F-C788-42B1-8E7F-A96A80030B69}" destId="{7CE386D6-A1FD-4F35-B47A-99D3F5127E08}" srcOrd="3" destOrd="0" presId="urn:microsoft.com/office/officeart/2008/layout/HorizontalMultiLevelHierarchy"/>
    <dgm:cxn modelId="{1152FF68-96DE-4910-A260-A3B5144B6BB4}" type="presParOf" srcId="{7CE386D6-A1FD-4F35-B47A-99D3F5127E08}" destId="{47EC3413-79F5-47DB-9D20-0F02E587E82C}" srcOrd="0" destOrd="0" presId="urn:microsoft.com/office/officeart/2008/layout/HorizontalMultiLevelHierarchy"/>
    <dgm:cxn modelId="{D05DB002-932A-44D8-964E-AAC11C9AFADD}" type="presParOf" srcId="{7CE386D6-A1FD-4F35-B47A-99D3F5127E08}" destId="{386928E9-50D6-457D-9079-5017FDE6A796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0B4B36-B439-4029-BEE5-FF2FC401DE6E}" type="doc">
      <dgm:prSet loTypeId="urn:microsoft.com/office/officeart/2005/8/layout/hierarchy3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7122283-12F4-4505-85E4-A655095880A0}">
      <dgm:prSet phldrT="[Text]"/>
      <dgm:spPr/>
      <dgm:t>
        <a:bodyPr/>
        <a:lstStyle/>
        <a:p>
          <a:r>
            <a:rPr lang="en-US" dirty="0" smtClean="0"/>
            <a:t>Subject Matter</a:t>
          </a:r>
          <a:endParaRPr lang="en-US" dirty="0"/>
        </a:p>
      </dgm:t>
    </dgm:pt>
    <dgm:pt modelId="{6EABF03E-81C6-4A60-AB4B-CA2BF72418AA}" type="parTrans" cxnId="{A1265C70-70E9-404D-8A5B-AE39A9840F16}">
      <dgm:prSet/>
      <dgm:spPr/>
      <dgm:t>
        <a:bodyPr/>
        <a:lstStyle/>
        <a:p>
          <a:endParaRPr lang="en-US"/>
        </a:p>
      </dgm:t>
    </dgm:pt>
    <dgm:pt modelId="{685DF02D-5243-4283-B0FA-628E8C1BCEF1}" type="sibTrans" cxnId="{A1265C70-70E9-404D-8A5B-AE39A9840F16}">
      <dgm:prSet/>
      <dgm:spPr/>
      <dgm:t>
        <a:bodyPr/>
        <a:lstStyle/>
        <a:p>
          <a:endParaRPr lang="en-US"/>
        </a:p>
      </dgm:t>
    </dgm:pt>
    <dgm:pt modelId="{5D144FEE-71B8-48A6-B5BA-100E9D30A86C}">
      <dgm:prSet phldrT="[Text]" custT="1"/>
      <dgm:spPr/>
      <dgm:t>
        <a:bodyPr/>
        <a:lstStyle/>
        <a:p>
          <a:r>
            <a:rPr lang="en-US" sz="3200" b="1" dirty="0" smtClean="0"/>
            <a:t>Cost recovery statement </a:t>
          </a:r>
        </a:p>
      </dgm:t>
    </dgm:pt>
    <dgm:pt modelId="{698F8427-4315-4F51-9A4F-BD5110DDEED1}" type="parTrans" cxnId="{89AC2F01-D1ED-406B-AB10-2172ABA5BE25}">
      <dgm:prSet/>
      <dgm:spPr/>
      <dgm:t>
        <a:bodyPr/>
        <a:lstStyle/>
        <a:p>
          <a:endParaRPr lang="en-US"/>
        </a:p>
      </dgm:t>
    </dgm:pt>
    <dgm:pt modelId="{A43F263D-FCAF-4388-8949-827E5825CCB5}" type="sibTrans" cxnId="{89AC2F01-D1ED-406B-AB10-2172ABA5BE25}">
      <dgm:prSet/>
      <dgm:spPr/>
      <dgm:t>
        <a:bodyPr/>
        <a:lstStyle/>
        <a:p>
          <a:endParaRPr lang="en-US"/>
        </a:p>
      </dgm:t>
    </dgm:pt>
    <dgm:pt modelId="{231F1913-6B9D-4AF2-861A-E41911C9B675}" type="pres">
      <dgm:prSet presAssocID="{AF0B4B36-B439-4029-BEE5-FF2FC401DE6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D0E4067-4A62-4D5C-8C29-D6BDFF1EB57A}" type="pres">
      <dgm:prSet presAssocID="{D7122283-12F4-4505-85E4-A655095880A0}" presName="root" presStyleCnt="0"/>
      <dgm:spPr/>
      <dgm:t>
        <a:bodyPr/>
        <a:lstStyle/>
        <a:p>
          <a:endParaRPr lang="en-US"/>
        </a:p>
      </dgm:t>
    </dgm:pt>
    <dgm:pt modelId="{EBA14819-C55B-421D-831F-FB25BC6A8CD9}" type="pres">
      <dgm:prSet presAssocID="{D7122283-12F4-4505-85E4-A655095880A0}" presName="rootComposite" presStyleCnt="0"/>
      <dgm:spPr/>
      <dgm:t>
        <a:bodyPr/>
        <a:lstStyle/>
        <a:p>
          <a:endParaRPr lang="en-US"/>
        </a:p>
      </dgm:t>
    </dgm:pt>
    <dgm:pt modelId="{FA2301BF-D0D1-43AC-881B-49CDCA3FA499}" type="pres">
      <dgm:prSet presAssocID="{D7122283-12F4-4505-85E4-A655095880A0}" presName="rootText" presStyleLbl="node1" presStyleIdx="0" presStyleCnt="1" custScaleX="112197" custScaleY="41161"/>
      <dgm:spPr/>
      <dgm:t>
        <a:bodyPr/>
        <a:lstStyle/>
        <a:p>
          <a:endParaRPr lang="en-US"/>
        </a:p>
      </dgm:t>
    </dgm:pt>
    <dgm:pt modelId="{5F743DFE-E39A-4E95-AC13-E17A4F5346E7}" type="pres">
      <dgm:prSet presAssocID="{D7122283-12F4-4505-85E4-A655095880A0}" presName="rootConnector" presStyleLbl="node1" presStyleIdx="0" presStyleCnt="1"/>
      <dgm:spPr/>
      <dgm:t>
        <a:bodyPr/>
        <a:lstStyle/>
        <a:p>
          <a:endParaRPr lang="en-US"/>
        </a:p>
      </dgm:t>
    </dgm:pt>
    <dgm:pt modelId="{7BB88CAC-F60D-4ABA-BECC-45868889414C}" type="pres">
      <dgm:prSet presAssocID="{D7122283-12F4-4505-85E4-A655095880A0}" presName="childShape" presStyleCnt="0"/>
      <dgm:spPr/>
      <dgm:t>
        <a:bodyPr/>
        <a:lstStyle/>
        <a:p>
          <a:endParaRPr lang="en-US"/>
        </a:p>
      </dgm:t>
    </dgm:pt>
    <dgm:pt modelId="{32C0BAFD-C21D-445B-B989-D5428DD297E1}" type="pres">
      <dgm:prSet presAssocID="{698F8427-4315-4F51-9A4F-BD5110DDEED1}" presName="Name13" presStyleLbl="parChTrans1D2" presStyleIdx="0" presStyleCnt="1"/>
      <dgm:spPr/>
      <dgm:t>
        <a:bodyPr/>
        <a:lstStyle/>
        <a:p>
          <a:endParaRPr lang="en-US"/>
        </a:p>
      </dgm:t>
    </dgm:pt>
    <dgm:pt modelId="{8019A820-BD54-475B-9E44-FBF14AF71137}" type="pres">
      <dgm:prSet presAssocID="{5D144FEE-71B8-48A6-B5BA-100E9D30A86C}" presName="childText" presStyleLbl="bgAcc1" presStyleIdx="0" presStyleCnt="1" custScaleX="9628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46FBD76-143E-4025-9076-25785AF2FEDA}" type="presOf" srcId="{AF0B4B36-B439-4029-BEE5-FF2FC401DE6E}" destId="{231F1913-6B9D-4AF2-861A-E41911C9B675}" srcOrd="0" destOrd="0" presId="urn:microsoft.com/office/officeart/2005/8/layout/hierarchy3"/>
    <dgm:cxn modelId="{9E69A525-4A56-47DD-A9B1-D9630683F209}" type="presOf" srcId="{5D144FEE-71B8-48A6-B5BA-100E9D30A86C}" destId="{8019A820-BD54-475B-9E44-FBF14AF71137}" srcOrd="0" destOrd="0" presId="urn:microsoft.com/office/officeart/2005/8/layout/hierarchy3"/>
    <dgm:cxn modelId="{6AC0E74C-4C8B-4B71-B781-F2B5B277A985}" type="presOf" srcId="{D7122283-12F4-4505-85E4-A655095880A0}" destId="{FA2301BF-D0D1-43AC-881B-49CDCA3FA499}" srcOrd="0" destOrd="0" presId="urn:microsoft.com/office/officeart/2005/8/layout/hierarchy3"/>
    <dgm:cxn modelId="{13DD62E4-DA1F-45E7-BE85-8003877368D8}" type="presOf" srcId="{D7122283-12F4-4505-85E4-A655095880A0}" destId="{5F743DFE-E39A-4E95-AC13-E17A4F5346E7}" srcOrd="1" destOrd="0" presId="urn:microsoft.com/office/officeart/2005/8/layout/hierarchy3"/>
    <dgm:cxn modelId="{89AC2F01-D1ED-406B-AB10-2172ABA5BE25}" srcId="{D7122283-12F4-4505-85E4-A655095880A0}" destId="{5D144FEE-71B8-48A6-B5BA-100E9D30A86C}" srcOrd="0" destOrd="0" parTransId="{698F8427-4315-4F51-9A4F-BD5110DDEED1}" sibTransId="{A43F263D-FCAF-4388-8949-827E5825CCB5}"/>
    <dgm:cxn modelId="{A1265C70-70E9-404D-8A5B-AE39A9840F16}" srcId="{AF0B4B36-B439-4029-BEE5-FF2FC401DE6E}" destId="{D7122283-12F4-4505-85E4-A655095880A0}" srcOrd="0" destOrd="0" parTransId="{6EABF03E-81C6-4A60-AB4B-CA2BF72418AA}" sibTransId="{685DF02D-5243-4283-B0FA-628E8C1BCEF1}"/>
    <dgm:cxn modelId="{8293B944-3009-4551-B9D9-B0D7E7C42DC8}" type="presOf" srcId="{698F8427-4315-4F51-9A4F-BD5110DDEED1}" destId="{32C0BAFD-C21D-445B-B989-D5428DD297E1}" srcOrd="0" destOrd="0" presId="urn:microsoft.com/office/officeart/2005/8/layout/hierarchy3"/>
    <dgm:cxn modelId="{7A2199AF-6597-4745-99F7-3A09D253F647}" type="presParOf" srcId="{231F1913-6B9D-4AF2-861A-E41911C9B675}" destId="{0D0E4067-4A62-4D5C-8C29-D6BDFF1EB57A}" srcOrd="0" destOrd="0" presId="urn:microsoft.com/office/officeart/2005/8/layout/hierarchy3"/>
    <dgm:cxn modelId="{E98C8B53-BB2F-4948-8E64-6FA80AFE5F67}" type="presParOf" srcId="{0D0E4067-4A62-4D5C-8C29-D6BDFF1EB57A}" destId="{EBA14819-C55B-421D-831F-FB25BC6A8CD9}" srcOrd="0" destOrd="0" presId="urn:microsoft.com/office/officeart/2005/8/layout/hierarchy3"/>
    <dgm:cxn modelId="{58A72844-2BDB-4890-B226-0D4480C4D67E}" type="presParOf" srcId="{EBA14819-C55B-421D-831F-FB25BC6A8CD9}" destId="{FA2301BF-D0D1-43AC-881B-49CDCA3FA499}" srcOrd="0" destOrd="0" presId="urn:microsoft.com/office/officeart/2005/8/layout/hierarchy3"/>
    <dgm:cxn modelId="{03DADBA0-A026-4980-815C-879DEA5D5EB0}" type="presParOf" srcId="{EBA14819-C55B-421D-831F-FB25BC6A8CD9}" destId="{5F743DFE-E39A-4E95-AC13-E17A4F5346E7}" srcOrd="1" destOrd="0" presId="urn:microsoft.com/office/officeart/2005/8/layout/hierarchy3"/>
    <dgm:cxn modelId="{FBC42A3A-AA0C-4300-926C-D37FB67194FC}" type="presParOf" srcId="{0D0E4067-4A62-4D5C-8C29-D6BDFF1EB57A}" destId="{7BB88CAC-F60D-4ABA-BECC-45868889414C}" srcOrd="1" destOrd="0" presId="urn:microsoft.com/office/officeart/2005/8/layout/hierarchy3"/>
    <dgm:cxn modelId="{EF914EE9-5C60-45B4-85DD-51D7FEE131C9}" type="presParOf" srcId="{7BB88CAC-F60D-4ABA-BECC-45868889414C}" destId="{32C0BAFD-C21D-445B-B989-D5428DD297E1}" srcOrd="0" destOrd="0" presId="urn:microsoft.com/office/officeart/2005/8/layout/hierarchy3"/>
    <dgm:cxn modelId="{9C2F5A95-A171-4362-B627-47F2AA9D39D6}" type="presParOf" srcId="{7BB88CAC-F60D-4ABA-BECC-45868889414C}" destId="{8019A820-BD54-475B-9E44-FBF14AF71137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0E494AA-8CDE-4528-A5C7-418B37433D50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1568037-E5CF-4FF4-8474-41332E56D6A7}">
      <dgm:prSet phldrT="[Text]" custT="1"/>
      <dgm:spPr>
        <a:solidFill>
          <a:srgbClr val="F68B1F"/>
        </a:solidFill>
      </dgm:spPr>
      <dgm:t>
        <a:bodyPr/>
        <a:lstStyle/>
        <a:p>
          <a:r>
            <a:rPr lang="en-US" sz="2000" b="1" dirty="0" smtClean="0"/>
            <a:t>Cost recovery audit criteria</a:t>
          </a:r>
          <a:endParaRPr lang="en-GB" sz="2000" b="1" dirty="0"/>
        </a:p>
      </dgm:t>
    </dgm:pt>
    <dgm:pt modelId="{C40928B8-A6D4-4C3D-86B1-34C263188D87}" type="parTrans" cxnId="{E8A7A475-C63A-45CB-9FAA-19C954A7684D}">
      <dgm:prSet/>
      <dgm:spPr/>
      <dgm:t>
        <a:bodyPr/>
        <a:lstStyle/>
        <a:p>
          <a:endParaRPr lang="en-GB"/>
        </a:p>
      </dgm:t>
    </dgm:pt>
    <dgm:pt modelId="{6B784EC8-8CD9-4984-A772-2BEB91DFB5B8}" type="sibTrans" cxnId="{E8A7A475-C63A-45CB-9FAA-19C954A7684D}">
      <dgm:prSet/>
      <dgm:spPr/>
      <dgm:t>
        <a:bodyPr/>
        <a:lstStyle/>
        <a:p>
          <a:endParaRPr lang="en-GB"/>
        </a:p>
      </dgm:t>
    </dgm:pt>
    <dgm:pt modelId="{A2E73C16-D8E5-4665-AF8B-92E9FA1761A4}">
      <dgm:prSet phldrT="[Text]" custT="1"/>
      <dgm:spPr/>
      <dgm:t>
        <a:bodyPr/>
        <a:lstStyle/>
        <a:p>
          <a:r>
            <a:rPr lang="en-US" sz="2000" b="1" dirty="0" smtClean="0"/>
            <a:t>Regulations</a:t>
          </a:r>
          <a:r>
            <a:rPr lang="en-US" sz="900" b="1" dirty="0" smtClean="0"/>
            <a:t> </a:t>
          </a:r>
          <a:endParaRPr lang="en-GB" sz="900" dirty="0"/>
        </a:p>
      </dgm:t>
    </dgm:pt>
    <dgm:pt modelId="{44A993B4-3867-4212-A81B-17CFE1487ED4}" type="parTrans" cxnId="{F8ADCE8F-4E0A-4E6C-A03D-63BDD0BB227A}">
      <dgm:prSet/>
      <dgm:spPr/>
      <dgm:t>
        <a:bodyPr/>
        <a:lstStyle/>
        <a:p>
          <a:endParaRPr lang="en-GB"/>
        </a:p>
      </dgm:t>
    </dgm:pt>
    <dgm:pt modelId="{678FE3E0-9D15-490E-A937-B52279957C5F}" type="sibTrans" cxnId="{F8ADCE8F-4E0A-4E6C-A03D-63BDD0BB227A}">
      <dgm:prSet/>
      <dgm:spPr/>
      <dgm:t>
        <a:bodyPr/>
        <a:lstStyle/>
        <a:p>
          <a:endParaRPr lang="en-GB"/>
        </a:p>
      </dgm:t>
    </dgm:pt>
    <dgm:pt modelId="{0655508D-CEC2-4CFC-87B8-C64D81E29000}">
      <dgm:prSet phldrT="[Text]" custT="1"/>
      <dgm:spPr/>
      <dgm:t>
        <a:bodyPr/>
        <a:lstStyle/>
        <a:p>
          <a:r>
            <a:rPr lang="en-US" sz="1800" b="1" dirty="0" smtClean="0"/>
            <a:t>National laws</a:t>
          </a:r>
          <a:endParaRPr lang="en-GB" sz="1800" dirty="0"/>
        </a:p>
      </dgm:t>
    </dgm:pt>
    <dgm:pt modelId="{BC5BF423-8C0E-409C-828E-80654736C64D}" type="parTrans" cxnId="{C80C21A5-2455-4362-8C37-E5C752E6E84B}">
      <dgm:prSet/>
      <dgm:spPr/>
      <dgm:t>
        <a:bodyPr/>
        <a:lstStyle/>
        <a:p>
          <a:endParaRPr lang="en-GB"/>
        </a:p>
      </dgm:t>
    </dgm:pt>
    <dgm:pt modelId="{1A0902F2-28D0-4F61-8654-64785554B8D6}" type="sibTrans" cxnId="{C80C21A5-2455-4362-8C37-E5C752E6E84B}">
      <dgm:prSet/>
      <dgm:spPr/>
      <dgm:t>
        <a:bodyPr/>
        <a:lstStyle/>
        <a:p>
          <a:endParaRPr lang="en-GB"/>
        </a:p>
      </dgm:t>
    </dgm:pt>
    <dgm:pt modelId="{5CDD9B25-E982-433E-AC29-63DDD5F61C81}">
      <dgm:prSet phldrT="[Text]" custT="1"/>
      <dgm:spPr/>
      <dgm:t>
        <a:bodyPr/>
        <a:lstStyle/>
        <a:p>
          <a:r>
            <a:rPr lang="en-US" sz="2000" b="1" dirty="0" smtClean="0"/>
            <a:t>International best practice</a:t>
          </a:r>
          <a:endParaRPr lang="en-GB" sz="2000" dirty="0"/>
        </a:p>
      </dgm:t>
    </dgm:pt>
    <dgm:pt modelId="{DFAA2A63-324D-4FA7-B3D5-83BADBFC72A1}" type="parTrans" cxnId="{8026CD82-C6EB-40F5-AFEE-E822BB648229}">
      <dgm:prSet/>
      <dgm:spPr/>
      <dgm:t>
        <a:bodyPr/>
        <a:lstStyle/>
        <a:p>
          <a:endParaRPr lang="en-GB"/>
        </a:p>
      </dgm:t>
    </dgm:pt>
    <dgm:pt modelId="{B65A4AB2-34D2-4D85-A966-520E67156266}" type="sibTrans" cxnId="{8026CD82-C6EB-40F5-AFEE-E822BB648229}">
      <dgm:prSet/>
      <dgm:spPr/>
      <dgm:t>
        <a:bodyPr/>
        <a:lstStyle/>
        <a:p>
          <a:endParaRPr lang="en-GB"/>
        </a:p>
      </dgm:t>
    </dgm:pt>
    <dgm:pt modelId="{DEBE54F1-AA2A-4D65-AB81-7F87B108FDE8}">
      <dgm:prSet phldrT="[Text]" custT="1"/>
      <dgm:spPr/>
      <dgm:t>
        <a:bodyPr/>
        <a:lstStyle/>
        <a:p>
          <a:r>
            <a:rPr lang="en-US" sz="2000" b="1" dirty="0" smtClean="0"/>
            <a:t>PSAs/PSCs</a:t>
          </a:r>
          <a:endParaRPr lang="en-GB" sz="2000" dirty="0"/>
        </a:p>
      </dgm:t>
    </dgm:pt>
    <dgm:pt modelId="{F7016F94-51A4-404C-B358-EDEBD1DA787B}" type="parTrans" cxnId="{C3359F34-E94E-4F9A-B686-25D3C086402E}">
      <dgm:prSet/>
      <dgm:spPr/>
      <dgm:t>
        <a:bodyPr/>
        <a:lstStyle/>
        <a:p>
          <a:endParaRPr lang="en-GB"/>
        </a:p>
      </dgm:t>
    </dgm:pt>
    <dgm:pt modelId="{65F9FD2E-C56A-4099-821C-68C5273B3F1E}" type="sibTrans" cxnId="{C3359F34-E94E-4F9A-B686-25D3C086402E}">
      <dgm:prSet/>
      <dgm:spPr/>
      <dgm:t>
        <a:bodyPr/>
        <a:lstStyle/>
        <a:p>
          <a:endParaRPr lang="en-GB"/>
        </a:p>
      </dgm:t>
    </dgm:pt>
    <dgm:pt modelId="{7F6FF597-1CF0-40C2-A5C5-6DE902AA6680}" type="pres">
      <dgm:prSet presAssocID="{D0E494AA-8CDE-4528-A5C7-418B37433D5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3F1DC4A-F7E8-4B47-959F-A2AE29CC2506}" type="pres">
      <dgm:prSet presAssocID="{51568037-E5CF-4FF4-8474-41332E56D6A7}" presName="centerShape" presStyleLbl="node0" presStyleIdx="0" presStyleCnt="1" custLinFactNeighborX="2193" custLinFactNeighborY="313"/>
      <dgm:spPr/>
      <dgm:t>
        <a:bodyPr/>
        <a:lstStyle/>
        <a:p>
          <a:endParaRPr lang="en-GB"/>
        </a:p>
      </dgm:t>
    </dgm:pt>
    <dgm:pt modelId="{8361D845-00B5-44BC-8FB9-B8533A4E149D}" type="pres">
      <dgm:prSet presAssocID="{A2E73C16-D8E5-4665-AF8B-92E9FA1761A4}" presName="node" presStyleLbl="node1" presStyleIdx="0" presStyleCnt="4" custScaleX="241387" custScaleY="11880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D4DAE26-82FE-4642-8E3C-F5478C7F9840}" type="pres">
      <dgm:prSet presAssocID="{A2E73C16-D8E5-4665-AF8B-92E9FA1761A4}" presName="dummy" presStyleCnt="0"/>
      <dgm:spPr/>
    </dgm:pt>
    <dgm:pt modelId="{8571E2FD-96FC-4E6D-9A01-7CA262585FD6}" type="pres">
      <dgm:prSet presAssocID="{678FE3E0-9D15-490E-A937-B52279957C5F}" presName="sibTrans" presStyleLbl="sibTrans2D1" presStyleIdx="0" presStyleCnt="4"/>
      <dgm:spPr/>
      <dgm:t>
        <a:bodyPr/>
        <a:lstStyle/>
        <a:p>
          <a:endParaRPr lang="en-GB"/>
        </a:p>
      </dgm:t>
    </dgm:pt>
    <dgm:pt modelId="{935151FE-1F18-4A45-B20E-5C03018C07C9}" type="pres">
      <dgm:prSet presAssocID="{0655508D-CEC2-4CFC-87B8-C64D81E29000}" presName="node" presStyleLbl="node1" presStyleIdx="1" presStyleCnt="4" custScaleX="217163" custScaleY="119868" custRadScaleRad="135433" custRadScaleInc="265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80D89CF-406A-4982-9E86-470335C0299C}" type="pres">
      <dgm:prSet presAssocID="{0655508D-CEC2-4CFC-87B8-C64D81E29000}" presName="dummy" presStyleCnt="0"/>
      <dgm:spPr/>
    </dgm:pt>
    <dgm:pt modelId="{D95A6F4A-E233-45BA-B409-6F82C054EC91}" type="pres">
      <dgm:prSet presAssocID="{1A0902F2-28D0-4F61-8654-64785554B8D6}" presName="sibTrans" presStyleLbl="sibTrans2D1" presStyleIdx="1" presStyleCnt="4"/>
      <dgm:spPr/>
      <dgm:t>
        <a:bodyPr/>
        <a:lstStyle/>
        <a:p>
          <a:endParaRPr lang="en-GB"/>
        </a:p>
      </dgm:t>
    </dgm:pt>
    <dgm:pt modelId="{334755F6-BA21-4A93-8057-B75DB1CE6F43}" type="pres">
      <dgm:prSet presAssocID="{5CDD9B25-E982-433E-AC29-63DDD5F61C81}" presName="node" presStyleLbl="node1" presStyleIdx="2" presStyleCnt="4" custScaleX="245575" custScaleY="119120" custRadScaleRad="98003" custRadScaleInc="122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EC3F136-CF2D-4B21-BA82-576DE6B6E09B}" type="pres">
      <dgm:prSet presAssocID="{5CDD9B25-E982-433E-AC29-63DDD5F61C81}" presName="dummy" presStyleCnt="0"/>
      <dgm:spPr/>
    </dgm:pt>
    <dgm:pt modelId="{3CF19F94-DB14-44B3-AC6B-0771C64C33F0}" type="pres">
      <dgm:prSet presAssocID="{B65A4AB2-34D2-4D85-A966-520E67156266}" presName="sibTrans" presStyleLbl="sibTrans2D1" presStyleIdx="2" presStyleCnt="4"/>
      <dgm:spPr/>
      <dgm:t>
        <a:bodyPr/>
        <a:lstStyle/>
        <a:p>
          <a:endParaRPr lang="en-GB"/>
        </a:p>
      </dgm:t>
    </dgm:pt>
    <dgm:pt modelId="{1C0B5AA6-8F41-4139-8826-56FDD0432071}" type="pres">
      <dgm:prSet presAssocID="{DEBE54F1-AA2A-4D65-AB81-7F87B108FDE8}" presName="node" presStyleLbl="node1" presStyleIdx="3" presStyleCnt="4" custScaleX="218846" custScaleY="104344" custRadScaleRad="135746" custRadScaleInc="1323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E6F9B30-5B37-4E28-A687-43BA1D61AA78}" type="pres">
      <dgm:prSet presAssocID="{DEBE54F1-AA2A-4D65-AB81-7F87B108FDE8}" presName="dummy" presStyleCnt="0"/>
      <dgm:spPr/>
    </dgm:pt>
    <dgm:pt modelId="{E02AFB8F-5579-43BA-B2C8-3621A4293A39}" type="pres">
      <dgm:prSet presAssocID="{65F9FD2E-C56A-4099-821C-68C5273B3F1E}" presName="sibTrans" presStyleLbl="sibTrans2D1" presStyleIdx="3" presStyleCnt="4"/>
      <dgm:spPr/>
      <dgm:t>
        <a:bodyPr/>
        <a:lstStyle/>
        <a:p>
          <a:endParaRPr lang="en-GB"/>
        </a:p>
      </dgm:t>
    </dgm:pt>
  </dgm:ptLst>
  <dgm:cxnLst>
    <dgm:cxn modelId="{8026CD82-C6EB-40F5-AFEE-E822BB648229}" srcId="{51568037-E5CF-4FF4-8474-41332E56D6A7}" destId="{5CDD9B25-E982-433E-AC29-63DDD5F61C81}" srcOrd="2" destOrd="0" parTransId="{DFAA2A63-324D-4FA7-B3D5-83BADBFC72A1}" sibTransId="{B65A4AB2-34D2-4D85-A966-520E67156266}"/>
    <dgm:cxn modelId="{8CDE559C-FC10-4976-9B92-D48F133580E4}" type="presOf" srcId="{5CDD9B25-E982-433E-AC29-63DDD5F61C81}" destId="{334755F6-BA21-4A93-8057-B75DB1CE6F43}" srcOrd="0" destOrd="0" presId="urn:microsoft.com/office/officeart/2005/8/layout/radial6"/>
    <dgm:cxn modelId="{75912822-A306-47F3-BA46-76DA95EBA189}" type="presOf" srcId="{51568037-E5CF-4FF4-8474-41332E56D6A7}" destId="{73F1DC4A-F7E8-4B47-959F-A2AE29CC2506}" srcOrd="0" destOrd="0" presId="urn:microsoft.com/office/officeart/2005/8/layout/radial6"/>
    <dgm:cxn modelId="{77A93841-7163-473D-AB39-5F75B5FAAEB7}" type="presOf" srcId="{DEBE54F1-AA2A-4D65-AB81-7F87B108FDE8}" destId="{1C0B5AA6-8F41-4139-8826-56FDD0432071}" srcOrd="0" destOrd="0" presId="urn:microsoft.com/office/officeart/2005/8/layout/radial6"/>
    <dgm:cxn modelId="{1F915907-CD1B-4828-AA30-F3EA6F818BA3}" type="presOf" srcId="{65F9FD2E-C56A-4099-821C-68C5273B3F1E}" destId="{E02AFB8F-5579-43BA-B2C8-3621A4293A39}" srcOrd="0" destOrd="0" presId="urn:microsoft.com/office/officeart/2005/8/layout/radial6"/>
    <dgm:cxn modelId="{C38760F6-9AB4-451C-98EE-91304FA6729D}" type="presOf" srcId="{B65A4AB2-34D2-4D85-A966-520E67156266}" destId="{3CF19F94-DB14-44B3-AC6B-0771C64C33F0}" srcOrd="0" destOrd="0" presId="urn:microsoft.com/office/officeart/2005/8/layout/radial6"/>
    <dgm:cxn modelId="{E8A7A475-C63A-45CB-9FAA-19C954A7684D}" srcId="{D0E494AA-8CDE-4528-A5C7-418B37433D50}" destId="{51568037-E5CF-4FF4-8474-41332E56D6A7}" srcOrd="0" destOrd="0" parTransId="{C40928B8-A6D4-4C3D-86B1-34C263188D87}" sibTransId="{6B784EC8-8CD9-4984-A772-2BEB91DFB5B8}"/>
    <dgm:cxn modelId="{5C7147ED-0320-4DB5-ABAB-DEB37FA5061C}" type="presOf" srcId="{A2E73C16-D8E5-4665-AF8B-92E9FA1761A4}" destId="{8361D845-00B5-44BC-8FB9-B8533A4E149D}" srcOrd="0" destOrd="0" presId="urn:microsoft.com/office/officeart/2005/8/layout/radial6"/>
    <dgm:cxn modelId="{F5F65DB8-A4C6-48EB-8062-EF55D23A7B6A}" type="presOf" srcId="{D0E494AA-8CDE-4528-A5C7-418B37433D50}" destId="{7F6FF597-1CF0-40C2-A5C5-6DE902AA6680}" srcOrd="0" destOrd="0" presId="urn:microsoft.com/office/officeart/2005/8/layout/radial6"/>
    <dgm:cxn modelId="{AE82C70B-1C13-40D7-95A6-1C45664589D8}" type="presOf" srcId="{678FE3E0-9D15-490E-A937-B52279957C5F}" destId="{8571E2FD-96FC-4E6D-9A01-7CA262585FD6}" srcOrd="0" destOrd="0" presId="urn:microsoft.com/office/officeart/2005/8/layout/radial6"/>
    <dgm:cxn modelId="{C3359F34-E94E-4F9A-B686-25D3C086402E}" srcId="{51568037-E5CF-4FF4-8474-41332E56D6A7}" destId="{DEBE54F1-AA2A-4D65-AB81-7F87B108FDE8}" srcOrd="3" destOrd="0" parTransId="{F7016F94-51A4-404C-B358-EDEBD1DA787B}" sibTransId="{65F9FD2E-C56A-4099-821C-68C5273B3F1E}"/>
    <dgm:cxn modelId="{C80C21A5-2455-4362-8C37-E5C752E6E84B}" srcId="{51568037-E5CF-4FF4-8474-41332E56D6A7}" destId="{0655508D-CEC2-4CFC-87B8-C64D81E29000}" srcOrd="1" destOrd="0" parTransId="{BC5BF423-8C0E-409C-828E-80654736C64D}" sibTransId="{1A0902F2-28D0-4F61-8654-64785554B8D6}"/>
    <dgm:cxn modelId="{44E05FA1-F012-4205-AFE6-8C19CF02EA1D}" type="presOf" srcId="{0655508D-CEC2-4CFC-87B8-C64D81E29000}" destId="{935151FE-1F18-4A45-B20E-5C03018C07C9}" srcOrd="0" destOrd="0" presId="urn:microsoft.com/office/officeart/2005/8/layout/radial6"/>
    <dgm:cxn modelId="{F8ADCE8F-4E0A-4E6C-A03D-63BDD0BB227A}" srcId="{51568037-E5CF-4FF4-8474-41332E56D6A7}" destId="{A2E73C16-D8E5-4665-AF8B-92E9FA1761A4}" srcOrd="0" destOrd="0" parTransId="{44A993B4-3867-4212-A81B-17CFE1487ED4}" sibTransId="{678FE3E0-9D15-490E-A937-B52279957C5F}"/>
    <dgm:cxn modelId="{5359A270-6805-4002-9F81-7A4B2AF894FF}" type="presOf" srcId="{1A0902F2-28D0-4F61-8654-64785554B8D6}" destId="{D95A6F4A-E233-45BA-B409-6F82C054EC91}" srcOrd="0" destOrd="0" presId="urn:microsoft.com/office/officeart/2005/8/layout/radial6"/>
    <dgm:cxn modelId="{FDF7086F-E364-4F90-A070-790DB62BAF71}" type="presParOf" srcId="{7F6FF597-1CF0-40C2-A5C5-6DE902AA6680}" destId="{73F1DC4A-F7E8-4B47-959F-A2AE29CC2506}" srcOrd="0" destOrd="0" presId="urn:microsoft.com/office/officeart/2005/8/layout/radial6"/>
    <dgm:cxn modelId="{C9E95E98-AE12-4201-8804-48AFD6A8CAB9}" type="presParOf" srcId="{7F6FF597-1CF0-40C2-A5C5-6DE902AA6680}" destId="{8361D845-00B5-44BC-8FB9-B8533A4E149D}" srcOrd="1" destOrd="0" presId="urn:microsoft.com/office/officeart/2005/8/layout/radial6"/>
    <dgm:cxn modelId="{7D9F0CA2-1C96-497D-B6B2-E71C5488D11E}" type="presParOf" srcId="{7F6FF597-1CF0-40C2-A5C5-6DE902AA6680}" destId="{DD4DAE26-82FE-4642-8E3C-F5478C7F9840}" srcOrd="2" destOrd="0" presId="urn:microsoft.com/office/officeart/2005/8/layout/radial6"/>
    <dgm:cxn modelId="{79CB9EA3-8421-4497-B93B-C2CC716F2EA4}" type="presParOf" srcId="{7F6FF597-1CF0-40C2-A5C5-6DE902AA6680}" destId="{8571E2FD-96FC-4E6D-9A01-7CA262585FD6}" srcOrd="3" destOrd="0" presId="urn:microsoft.com/office/officeart/2005/8/layout/radial6"/>
    <dgm:cxn modelId="{A1E9BA0A-87BC-437B-BC6B-14A20D36B873}" type="presParOf" srcId="{7F6FF597-1CF0-40C2-A5C5-6DE902AA6680}" destId="{935151FE-1F18-4A45-B20E-5C03018C07C9}" srcOrd="4" destOrd="0" presId="urn:microsoft.com/office/officeart/2005/8/layout/radial6"/>
    <dgm:cxn modelId="{B2A9633C-78CD-45D2-A7C6-3F23BFB10F18}" type="presParOf" srcId="{7F6FF597-1CF0-40C2-A5C5-6DE902AA6680}" destId="{480D89CF-406A-4982-9E86-470335C0299C}" srcOrd="5" destOrd="0" presId="urn:microsoft.com/office/officeart/2005/8/layout/radial6"/>
    <dgm:cxn modelId="{A72AA9D1-319F-4731-8F54-15D2BB240452}" type="presParOf" srcId="{7F6FF597-1CF0-40C2-A5C5-6DE902AA6680}" destId="{D95A6F4A-E233-45BA-B409-6F82C054EC91}" srcOrd="6" destOrd="0" presId="urn:microsoft.com/office/officeart/2005/8/layout/radial6"/>
    <dgm:cxn modelId="{55AFA046-963B-49E1-86C6-829986921761}" type="presParOf" srcId="{7F6FF597-1CF0-40C2-A5C5-6DE902AA6680}" destId="{334755F6-BA21-4A93-8057-B75DB1CE6F43}" srcOrd="7" destOrd="0" presId="urn:microsoft.com/office/officeart/2005/8/layout/radial6"/>
    <dgm:cxn modelId="{C575686B-E291-41FB-8094-858D26B1B9E2}" type="presParOf" srcId="{7F6FF597-1CF0-40C2-A5C5-6DE902AA6680}" destId="{CEC3F136-CF2D-4B21-BA82-576DE6B6E09B}" srcOrd="8" destOrd="0" presId="urn:microsoft.com/office/officeart/2005/8/layout/radial6"/>
    <dgm:cxn modelId="{30E52533-89B7-4AB2-9467-F4ECFD5197D9}" type="presParOf" srcId="{7F6FF597-1CF0-40C2-A5C5-6DE902AA6680}" destId="{3CF19F94-DB14-44B3-AC6B-0771C64C33F0}" srcOrd="9" destOrd="0" presId="urn:microsoft.com/office/officeart/2005/8/layout/radial6"/>
    <dgm:cxn modelId="{59F2EBDC-A4F0-4534-BAE6-E908233B1A03}" type="presParOf" srcId="{7F6FF597-1CF0-40C2-A5C5-6DE902AA6680}" destId="{1C0B5AA6-8F41-4139-8826-56FDD0432071}" srcOrd="10" destOrd="0" presId="urn:microsoft.com/office/officeart/2005/8/layout/radial6"/>
    <dgm:cxn modelId="{8433B0B9-73CD-4848-BA90-2F4AC2041BC5}" type="presParOf" srcId="{7F6FF597-1CF0-40C2-A5C5-6DE902AA6680}" destId="{2E6F9B30-5B37-4E28-A687-43BA1D61AA78}" srcOrd="11" destOrd="0" presId="urn:microsoft.com/office/officeart/2005/8/layout/radial6"/>
    <dgm:cxn modelId="{BC7493CA-0039-489E-A879-8A1ACB7706FB}" type="presParOf" srcId="{7F6FF597-1CF0-40C2-A5C5-6DE902AA6680}" destId="{E02AFB8F-5579-43BA-B2C8-3621A4293A39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53BAF2F-735F-41F8-B69D-7AD269185625}" type="doc">
      <dgm:prSet loTypeId="urn:microsoft.com/office/officeart/2005/8/layout/pyramid3" loCatId="pyramid" qsTypeId="urn:microsoft.com/office/officeart/2005/8/quickstyle/simple5" qsCatId="simple" csTypeId="urn:microsoft.com/office/officeart/2005/8/colors/accent1_2" csCatId="accent1" phldr="1"/>
      <dgm:spPr/>
    </dgm:pt>
    <dgm:pt modelId="{92849A40-D2DD-4EC2-9630-F280AFC7C45E}" type="pres">
      <dgm:prSet presAssocID="{353BAF2F-735F-41F8-B69D-7AD269185625}" presName="Name0" presStyleCnt="0">
        <dgm:presLayoutVars>
          <dgm:dir/>
          <dgm:animLvl val="lvl"/>
          <dgm:resizeHandles val="exact"/>
        </dgm:presLayoutVars>
      </dgm:prSet>
      <dgm:spPr/>
    </dgm:pt>
  </dgm:ptLst>
  <dgm:cxnLst>
    <dgm:cxn modelId="{AFC61DAF-2163-4929-88A6-A61635E5E79A}" type="presOf" srcId="{353BAF2F-735F-41F8-B69D-7AD269185625}" destId="{92849A40-D2DD-4EC2-9630-F280AFC7C45E}" srcOrd="0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A826921-1BD1-40FA-B736-03D3B9B10489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</dgm:pt>
    <dgm:pt modelId="{B03D589F-9175-4EE4-A2D1-C527654AE799}">
      <dgm:prSet phldrT="[Text]"/>
      <dgm:spPr/>
      <dgm:t>
        <a:bodyPr/>
        <a:lstStyle/>
        <a:p>
          <a:r>
            <a:rPr lang="en-US" dirty="0" smtClean="0"/>
            <a:t>Attestation </a:t>
          </a:r>
          <a:endParaRPr lang="en-GB" dirty="0"/>
        </a:p>
      </dgm:t>
    </dgm:pt>
    <dgm:pt modelId="{B409BD9C-71B9-499E-A916-FF556F201CE5}" type="parTrans" cxnId="{700F3155-0C23-49E6-AE15-8FAC7C5473DE}">
      <dgm:prSet/>
      <dgm:spPr/>
      <dgm:t>
        <a:bodyPr/>
        <a:lstStyle/>
        <a:p>
          <a:endParaRPr lang="en-GB"/>
        </a:p>
      </dgm:t>
    </dgm:pt>
    <dgm:pt modelId="{D51EDE41-8A72-4CFD-ADFB-DA80DD6CC1A4}" type="sibTrans" cxnId="{700F3155-0C23-49E6-AE15-8FAC7C5473DE}">
      <dgm:prSet/>
      <dgm:spPr/>
      <dgm:t>
        <a:bodyPr/>
        <a:lstStyle/>
        <a:p>
          <a:endParaRPr lang="en-GB"/>
        </a:p>
      </dgm:t>
    </dgm:pt>
    <dgm:pt modelId="{A7B97A16-E9AF-4F61-BAF3-96EED958CDC3}">
      <dgm:prSet phldrT="[Text]"/>
      <dgm:spPr/>
      <dgm:t>
        <a:bodyPr/>
        <a:lstStyle/>
        <a:p>
          <a:r>
            <a:rPr lang="en-US" dirty="0" smtClean="0"/>
            <a:t>Reasonable assurance</a:t>
          </a:r>
          <a:endParaRPr lang="en-GB" dirty="0"/>
        </a:p>
      </dgm:t>
    </dgm:pt>
    <dgm:pt modelId="{36DC9FB8-8659-4409-9873-4E235962E796}" type="parTrans" cxnId="{F8DAECB0-A27E-4C25-83A7-6EC8E0F6BEBB}">
      <dgm:prSet/>
      <dgm:spPr/>
      <dgm:t>
        <a:bodyPr/>
        <a:lstStyle/>
        <a:p>
          <a:endParaRPr lang="en-GB"/>
        </a:p>
      </dgm:t>
    </dgm:pt>
    <dgm:pt modelId="{EA1B8962-7758-48D0-AB9E-ED9075D003D9}" type="sibTrans" cxnId="{F8DAECB0-A27E-4C25-83A7-6EC8E0F6BEBB}">
      <dgm:prSet/>
      <dgm:spPr/>
      <dgm:t>
        <a:bodyPr/>
        <a:lstStyle/>
        <a:p>
          <a:endParaRPr lang="en-GB"/>
        </a:p>
      </dgm:t>
    </dgm:pt>
    <dgm:pt modelId="{8989377E-46A5-4ECA-954F-B46F46266D26}">
      <dgm:prSet custT="1"/>
      <dgm:spPr/>
      <dgm:t>
        <a:bodyPr/>
        <a:lstStyle/>
        <a:p>
          <a:r>
            <a:rPr lang="en-US" sz="1500" smtClean="0"/>
            <a:t>Cost </a:t>
          </a:r>
          <a:r>
            <a:rPr lang="en-US" sz="1500" dirty="0" smtClean="0"/>
            <a:t>recovery statements are prepared and presented/ provided by IOC/Regulator/Ministry of Petroleum</a:t>
          </a:r>
          <a:endParaRPr lang="en-GB" sz="1500" dirty="0"/>
        </a:p>
      </dgm:t>
    </dgm:pt>
    <dgm:pt modelId="{FAC6D119-3193-4B10-9BD4-C5D4128AA0B6}" type="parTrans" cxnId="{0BF87395-8BA7-42E8-A840-A8C10D627472}">
      <dgm:prSet/>
      <dgm:spPr/>
      <dgm:t>
        <a:bodyPr/>
        <a:lstStyle/>
        <a:p>
          <a:endParaRPr lang="en-GB"/>
        </a:p>
      </dgm:t>
    </dgm:pt>
    <dgm:pt modelId="{AE16F965-64E1-4DB5-9732-7223566C3550}" type="sibTrans" cxnId="{0BF87395-8BA7-42E8-A840-A8C10D627472}">
      <dgm:prSet/>
      <dgm:spPr/>
      <dgm:t>
        <a:bodyPr/>
        <a:lstStyle/>
        <a:p>
          <a:endParaRPr lang="en-GB"/>
        </a:p>
      </dgm:t>
    </dgm:pt>
    <dgm:pt modelId="{6F1B8DDE-9ACF-4C6B-9429-154984FD6F52}" type="pres">
      <dgm:prSet presAssocID="{5A826921-1BD1-40FA-B736-03D3B9B10489}" presName="Name0" presStyleCnt="0">
        <dgm:presLayoutVars>
          <dgm:dir/>
          <dgm:animLvl val="lvl"/>
          <dgm:resizeHandles/>
        </dgm:presLayoutVars>
      </dgm:prSet>
      <dgm:spPr/>
    </dgm:pt>
    <dgm:pt modelId="{1BF5FC4F-3B83-4BEB-AF00-A613BBBC5FF4}" type="pres">
      <dgm:prSet presAssocID="{B03D589F-9175-4EE4-A2D1-C527654AE799}" presName="linNode" presStyleCnt="0"/>
      <dgm:spPr/>
    </dgm:pt>
    <dgm:pt modelId="{311A5406-593A-4301-BA99-AA1E2CE9C488}" type="pres">
      <dgm:prSet presAssocID="{B03D589F-9175-4EE4-A2D1-C527654AE799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FB3B941-FED7-4271-8764-D77BEF338DCA}" type="pres">
      <dgm:prSet presAssocID="{B03D589F-9175-4EE4-A2D1-C527654AE799}" presName="childShp" presStyleLbl="bgAccFollowNode1" presStyleIdx="0" presStyleCnt="2" custScaleY="6930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8082953-B928-41B7-A62A-237C3307B1F3}" type="pres">
      <dgm:prSet presAssocID="{D51EDE41-8A72-4CFD-ADFB-DA80DD6CC1A4}" presName="spacing" presStyleCnt="0"/>
      <dgm:spPr/>
    </dgm:pt>
    <dgm:pt modelId="{B26375E3-62A3-441B-8928-5521C00E5383}" type="pres">
      <dgm:prSet presAssocID="{A7B97A16-E9AF-4F61-BAF3-96EED958CDC3}" presName="linNode" presStyleCnt="0"/>
      <dgm:spPr/>
    </dgm:pt>
    <dgm:pt modelId="{C49C90FD-7BBE-4EDB-9216-C21E091D24E1}" type="pres">
      <dgm:prSet presAssocID="{A7B97A16-E9AF-4F61-BAF3-96EED958CDC3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C1C2A1D-A5B9-44E6-AD42-94CC8F9C28BD}" type="pres">
      <dgm:prSet presAssocID="{A7B97A16-E9AF-4F61-BAF3-96EED958CDC3}" presName="childShp" presStyleLbl="bgAccFollowNode1" presStyleIdx="1" presStyleCnt="2" custLinFactNeighborX="0" custLinFactNeighborY="26">
        <dgm:presLayoutVars>
          <dgm:bulletEnabled val="1"/>
        </dgm:presLayoutVars>
      </dgm:prSet>
      <dgm:spPr/>
    </dgm:pt>
  </dgm:ptLst>
  <dgm:cxnLst>
    <dgm:cxn modelId="{0B543C29-24CB-419F-96B4-6B5810970C9F}" type="presOf" srcId="{8989377E-46A5-4ECA-954F-B46F46266D26}" destId="{BFB3B941-FED7-4271-8764-D77BEF338DCA}" srcOrd="0" destOrd="0" presId="urn:microsoft.com/office/officeart/2005/8/layout/vList6"/>
    <dgm:cxn modelId="{F8DAECB0-A27E-4C25-83A7-6EC8E0F6BEBB}" srcId="{5A826921-1BD1-40FA-B736-03D3B9B10489}" destId="{A7B97A16-E9AF-4F61-BAF3-96EED958CDC3}" srcOrd="1" destOrd="0" parTransId="{36DC9FB8-8659-4409-9873-4E235962E796}" sibTransId="{EA1B8962-7758-48D0-AB9E-ED9075D003D9}"/>
    <dgm:cxn modelId="{0BBCFAE3-2017-48CB-A7C7-73F438B467A6}" type="presOf" srcId="{5A826921-1BD1-40FA-B736-03D3B9B10489}" destId="{6F1B8DDE-9ACF-4C6B-9429-154984FD6F52}" srcOrd="0" destOrd="0" presId="urn:microsoft.com/office/officeart/2005/8/layout/vList6"/>
    <dgm:cxn modelId="{8F3F40A5-D7D3-4119-8765-6927636CE5C4}" type="presOf" srcId="{A7B97A16-E9AF-4F61-BAF3-96EED958CDC3}" destId="{C49C90FD-7BBE-4EDB-9216-C21E091D24E1}" srcOrd="0" destOrd="0" presId="urn:microsoft.com/office/officeart/2005/8/layout/vList6"/>
    <dgm:cxn modelId="{700F3155-0C23-49E6-AE15-8FAC7C5473DE}" srcId="{5A826921-1BD1-40FA-B736-03D3B9B10489}" destId="{B03D589F-9175-4EE4-A2D1-C527654AE799}" srcOrd="0" destOrd="0" parTransId="{B409BD9C-71B9-499E-A916-FF556F201CE5}" sibTransId="{D51EDE41-8A72-4CFD-ADFB-DA80DD6CC1A4}"/>
    <dgm:cxn modelId="{0BF87395-8BA7-42E8-A840-A8C10D627472}" srcId="{B03D589F-9175-4EE4-A2D1-C527654AE799}" destId="{8989377E-46A5-4ECA-954F-B46F46266D26}" srcOrd="0" destOrd="0" parTransId="{FAC6D119-3193-4B10-9BD4-C5D4128AA0B6}" sibTransId="{AE16F965-64E1-4DB5-9732-7223566C3550}"/>
    <dgm:cxn modelId="{819E2A56-718E-4E6F-85D3-277D9C28F098}" type="presOf" srcId="{B03D589F-9175-4EE4-A2D1-C527654AE799}" destId="{311A5406-593A-4301-BA99-AA1E2CE9C488}" srcOrd="0" destOrd="0" presId="urn:microsoft.com/office/officeart/2005/8/layout/vList6"/>
    <dgm:cxn modelId="{DEBFD603-D0CD-47BA-A97A-2F791F36C82B}" type="presParOf" srcId="{6F1B8DDE-9ACF-4C6B-9429-154984FD6F52}" destId="{1BF5FC4F-3B83-4BEB-AF00-A613BBBC5FF4}" srcOrd="0" destOrd="0" presId="urn:microsoft.com/office/officeart/2005/8/layout/vList6"/>
    <dgm:cxn modelId="{D44D9D54-A07A-4FDC-AF5D-56688BC7C4BC}" type="presParOf" srcId="{1BF5FC4F-3B83-4BEB-AF00-A613BBBC5FF4}" destId="{311A5406-593A-4301-BA99-AA1E2CE9C488}" srcOrd="0" destOrd="0" presId="urn:microsoft.com/office/officeart/2005/8/layout/vList6"/>
    <dgm:cxn modelId="{A00392A1-A4D6-4EB2-8288-0FC08F8D4EDC}" type="presParOf" srcId="{1BF5FC4F-3B83-4BEB-AF00-A613BBBC5FF4}" destId="{BFB3B941-FED7-4271-8764-D77BEF338DCA}" srcOrd="1" destOrd="0" presId="urn:microsoft.com/office/officeart/2005/8/layout/vList6"/>
    <dgm:cxn modelId="{89F6DF83-B85A-41CD-B8AC-D38163849BB1}" type="presParOf" srcId="{6F1B8DDE-9ACF-4C6B-9429-154984FD6F52}" destId="{E8082953-B928-41B7-A62A-237C3307B1F3}" srcOrd="1" destOrd="0" presId="urn:microsoft.com/office/officeart/2005/8/layout/vList6"/>
    <dgm:cxn modelId="{E9EBB545-B6E0-45E1-B92D-B95C37276309}" type="presParOf" srcId="{6F1B8DDE-9ACF-4C6B-9429-154984FD6F52}" destId="{B26375E3-62A3-441B-8928-5521C00E5383}" srcOrd="2" destOrd="0" presId="urn:microsoft.com/office/officeart/2005/8/layout/vList6"/>
    <dgm:cxn modelId="{93DB6219-4986-4960-B3B5-5084FA36354F}" type="presParOf" srcId="{B26375E3-62A3-441B-8928-5521C00E5383}" destId="{C49C90FD-7BBE-4EDB-9216-C21E091D24E1}" srcOrd="0" destOrd="0" presId="urn:microsoft.com/office/officeart/2005/8/layout/vList6"/>
    <dgm:cxn modelId="{43DB9367-33D6-4D7A-BB2D-AFEAE53D252A}" type="presParOf" srcId="{B26375E3-62A3-441B-8928-5521C00E5383}" destId="{BC1C2A1D-A5B9-44E6-AD42-94CC8F9C28B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FFEEA56-D038-4897-A0C4-11518C98299B}" type="doc">
      <dgm:prSet loTypeId="urn:microsoft.com/office/officeart/2005/8/layout/hierarchy3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1654B67-AD75-4C7D-BA6F-49A67D30052F}">
      <dgm:prSet phldrT="[Text]"/>
      <dgm:spPr/>
      <dgm:t>
        <a:bodyPr/>
        <a:lstStyle/>
        <a:p>
          <a:r>
            <a:rPr lang="en-US" b="1" dirty="0" smtClean="0"/>
            <a:t>Exploration</a:t>
          </a:r>
          <a:endParaRPr lang="en-US" b="1" dirty="0"/>
        </a:p>
      </dgm:t>
    </dgm:pt>
    <dgm:pt modelId="{3EC7FBD9-ABCD-4BA8-B0FC-FCE46D07848D}" type="parTrans" cxnId="{E26A952C-BE32-4B4A-9404-D726DB0DE961}">
      <dgm:prSet/>
      <dgm:spPr/>
      <dgm:t>
        <a:bodyPr/>
        <a:lstStyle/>
        <a:p>
          <a:endParaRPr lang="en-US"/>
        </a:p>
      </dgm:t>
    </dgm:pt>
    <dgm:pt modelId="{DB255C1D-58C4-4266-8A9F-487359819F0C}" type="sibTrans" cxnId="{E26A952C-BE32-4B4A-9404-D726DB0DE961}">
      <dgm:prSet/>
      <dgm:spPr/>
      <dgm:t>
        <a:bodyPr/>
        <a:lstStyle/>
        <a:p>
          <a:endParaRPr lang="en-US"/>
        </a:p>
      </dgm:t>
    </dgm:pt>
    <dgm:pt modelId="{B496EDBB-739D-40C3-BEDF-380D94988416}">
      <dgm:prSet phldrT="[Text]"/>
      <dgm:spPr/>
      <dgm:t>
        <a:bodyPr/>
        <a:lstStyle/>
        <a:p>
          <a:r>
            <a:rPr lang="en-US" b="1" dirty="0" smtClean="0"/>
            <a:t>Seismic surveys</a:t>
          </a:r>
          <a:endParaRPr lang="en-US" b="1" dirty="0"/>
        </a:p>
      </dgm:t>
    </dgm:pt>
    <dgm:pt modelId="{9AD327A3-E446-4927-82DC-F9B745180655}" type="parTrans" cxnId="{EBCD0B8A-823E-4239-B229-08D75A359759}">
      <dgm:prSet/>
      <dgm:spPr/>
      <dgm:t>
        <a:bodyPr/>
        <a:lstStyle/>
        <a:p>
          <a:endParaRPr lang="en-US"/>
        </a:p>
      </dgm:t>
    </dgm:pt>
    <dgm:pt modelId="{3CEEDF96-2FEE-46FD-A488-18AD84CF56DC}" type="sibTrans" cxnId="{EBCD0B8A-823E-4239-B229-08D75A359759}">
      <dgm:prSet/>
      <dgm:spPr/>
      <dgm:t>
        <a:bodyPr/>
        <a:lstStyle/>
        <a:p>
          <a:endParaRPr lang="en-US"/>
        </a:p>
      </dgm:t>
    </dgm:pt>
    <dgm:pt modelId="{BA472C4F-E30D-4858-86BE-1ACFB4C3A1A2}">
      <dgm:prSet phldrT="[Text]"/>
      <dgm:spPr/>
      <dgm:t>
        <a:bodyPr/>
        <a:lstStyle/>
        <a:p>
          <a:r>
            <a:rPr lang="en-US" b="1" dirty="0" smtClean="0"/>
            <a:t>Exploration &amp;Appraisal  Well drilling</a:t>
          </a:r>
          <a:endParaRPr lang="en-US" b="1" dirty="0"/>
        </a:p>
      </dgm:t>
    </dgm:pt>
    <dgm:pt modelId="{31F30494-16C8-490B-A89A-8972DB2FEBE2}" type="parTrans" cxnId="{40F5AF09-6F0B-4FAE-8C7F-489B516786D6}">
      <dgm:prSet/>
      <dgm:spPr/>
      <dgm:t>
        <a:bodyPr/>
        <a:lstStyle/>
        <a:p>
          <a:endParaRPr lang="en-US"/>
        </a:p>
      </dgm:t>
    </dgm:pt>
    <dgm:pt modelId="{9E3CC4F9-E1F5-4DDB-820D-10774B7857A8}" type="sibTrans" cxnId="{40F5AF09-6F0B-4FAE-8C7F-489B516786D6}">
      <dgm:prSet/>
      <dgm:spPr/>
      <dgm:t>
        <a:bodyPr/>
        <a:lstStyle/>
        <a:p>
          <a:endParaRPr lang="en-US"/>
        </a:p>
      </dgm:t>
    </dgm:pt>
    <dgm:pt modelId="{96E7B4E5-2726-4D39-B6BC-C40202D8B8F5}">
      <dgm:prSet phldrT="[Text]"/>
      <dgm:spPr/>
      <dgm:t>
        <a:bodyPr/>
        <a:lstStyle/>
        <a:p>
          <a:r>
            <a:rPr lang="en-US" b="1" dirty="0" smtClean="0"/>
            <a:t>Development</a:t>
          </a:r>
          <a:endParaRPr lang="en-US" b="1" dirty="0"/>
        </a:p>
      </dgm:t>
    </dgm:pt>
    <dgm:pt modelId="{9EE1AB43-2C13-4F02-A7CA-2D0B94A30EDE}" type="parTrans" cxnId="{35A2B7B8-83B2-4B9A-A46F-6167259919F3}">
      <dgm:prSet/>
      <dgm:spPr/>
      <dgm:t>
        <a:bodyPr/>
        <a:lstStyle/>
        <a:p>
          <a:endParaRPr lang="en-US"/>
        </a:p>
      </dgm:t>
    </dgm:pt>
    <dgm:pt modelId="{84A9AAB6-7677-483D-98E3-7A39383D6844}" type="sibTrans" cxnId="{35A2B7B8-83B2-4B9A-A46F-6167259919F3}">
      <dgm:prSet/>
      <dgm:spPr/>
      <dgm:t>
        <a:bodyPr/>
        <a:lstStyle/>
        <a:p>
          <a:endParaRPr lang="en-US"/>
        </a:p>
      </dgm:t>
    </dgm:pt>
    <dgm:pt modelId="{DCB8C1BB-4F85-415A-855F-ED516F88C399}">
      <dgm:prSet phldrT="[Text]"/>
      <dgm:spPr/>
      <dgm:t>
        <a:bodyPr/>
        <a:lstStyle/>
        <a:p>
          <a:r>
            <a:rPr lang="en-US" b="1" dirty="0" smtClean="0"/>
            <a:t>Front End Engineering Design (FEED)</a:t>
          </a:r>
          <a:endParaRPr lang="en-US" b="1" dirty="0"/>
        </a:p>
      </dgm:t>
    </dgm:pt>
    <dgm:pt modelId="{D1A8E71D-FF5B-498F-9FFE-FE038668F850}" type="parTrans" cxnId="{4B4AC375-680C-4A81-9A7C-09DB12AA81F8}">
      <dgm:prSet/>
      <dgm:spPr/>
      <dgm:t>
        <a:bodyPr/>
        <a:lstStyle/>
        <a:p>
          <a:endParaRPr lang="en-US"/>
        </a:p>
      </dgm:t>
    </dgm:pt>
    <dgm:pt modelId="{12E6D0D5-F281-46E8-A236-789BDA6CDAA8}" type="sibTrans" cxnId="{4B4AC375-680C-4A81-9A7C-09DB12AA81F8}">
      <dgm:prSet/>
      <dgm:spPr/>
      <dgm:t>
        <a:bodyPr/>
        <a:lstStyle/>
        <a:p>
          <a:endParaRPr lang="en-US"/>
        </a:p>
      </dgm:t>
    </dgm:pt>
    <dgm:pt modelId="{F9EBB00D-5BA6-42DD-BF9F-38DFC9F26438}">
      <dgm:prSet phldrT="[Text]"/>
      <dgm:spPr/>
      <dgm:t>
        <a:bodyPr/>
        <a:lstStyle/>
        <a:p>
          <a:r>
            <a:rPr lang="en-US" b="1" dirty="0" smtClean="0"/>
            <a:t>Environmental Social Impact Assessments (ESIAs)</a:t>
          </a:r>
          <a:endParaRPr lang="en-US" b="1" dirty="0"/>
        </a:p>
      </dgm:t>
    </dgm:pt>
    <dgm:pt modelId="{E8BCA32D-A48A-4887-9879-20ED323A181B}" type="parTrans" cxnId="{CF125222-8EE5-40B2-BB14-D1B122FEC236}">
      <dgm:prSet/>
      <dgm:spPr/>
      <dgm:t>
        <a:bodyPr/>
        <a:lstStyle/>
        <a:p>
          <a:endParaRPr lang="en-US"/>
        </a:p>
      </dgm:t>
    </dgm:pt>
    <dgm:pt modelId="{A5C8CAFF-3EA0-4FFD-BBC8-D0E3296E28B5}" type="sibTrans" cxnId="{CF125222-8EE5-40B2-BB14-D1B122FEC236}">
      <dgm:prSet/>
      <dgm:spPr/>
      <dgm:t>
        <a:bodyPr/>
        <a:lstStyle/>
        <a:p>
          <a:endParaRPr lang="en-US"/>
        </a:p>
      </dgm:t>
    </dgm:pt>
    <dgm:pt modelId="{E181BA89-0C08-41EB-B4D2-5FCB5D0D048D}">
      <dgm:prSet phldrT="[Text]"/>
      <dgm:spPr/>
      <dgm:t>
        <a:bodyPr/>
        <a:lstStyle/>
        <a:p>
          <a:r>
            <a:rPr lang="en-US" b="1" dirty="0" smtClean="0"/>
            <a:t>Production</a:t>
          </a:r>
          <a:endParaRPr lang="en-US" b="1" dirty="0"/>
        </a:p>
      </dgm:t>
    </dgm:pt>
    <dgm:pt modelId="{0941F01F-3671-49B5-B945-D30AEA47C5E9}" type="parTrans" cxnId="{F744FE34-113D-436A-8233-5816D146B385}">
      <dgm:prSet/>
      <dgm:spPr/>
      <dgm:t>
        <a:bodyPr/>
        <a:lstStyle/>
        <a:p>
          <a:endParaRPr lang="en-US"/>
        </a:p>
      </dgm:t>
    </dgm:pt>
    <dgm:pt modelId="{36DB7E52-2F9B-401E-A599-440B8A3DA17E}" type="sibTrans" cxnId="{F744FE34-113D-436A-8233-5816D146B385}">
      <dgm:prSet/>
      <dgm:spPr/>
      <dgm:t>
        <a:bodyPr/>
        <a:lstStyle/>
        <a:p>
          <a:endParaRPr lang="en-US"/>
        </a:p>
      </dgm:t>
    </dgm:pt>
    <dgm:pt modelId="{F575C92F-8D51-45D7-80A2-D6F8DD8E0FA4}">
      <dgm:prSet phldrT="[Text]"/>
      <dgm:spPr/>
      <dgm:t>
        <a:bodyPr/>
        <a:lstStyle/>
        <a:p>
          <a:r>
            <a:rPr lang="en-US" b="1" dirty="0" smtClean="0"/>
            <a:t>Central processing facilities (CPFs)</a:t>
          </a:r>
          <a:endParaRPr lang="en-US" b="1" dirty="0"/>
        </a:p>
      </dgm:t>
    </dgm:pt>
    <dgm:pt modelId="{0222B9A4-2384-475D-85AF-B39E4B8C27C9}" type="parTrans" cxnId="{5D462EF8-EBE0-44E1-9C99-5F2741F79242}">
      <dgm:prSet/>
      <dgm:spPr/>
      <dgm:t>
        <a:bodyPr/>
        <a:lstStyle/>
        <a:p>
          <a:endParaRPr lang="en-US"/>
        </a:p>
      </dgm:t>
    </dgm:pt>
    <dgm:pt modelId="{B2A540B5-36CF-4426-A343-0F07FC61EFC8}" type="sibTrans" cxnId="{5D462EF8-EBE0-44E1-9C99-5F2741F79242}">
      <dgm:prSet/>
      <dgm:spPr/>
      <dgm:t>
        <a:bodyPr/>
        <a:lstStyle/>
        <a:p>
          <a:endParaRPr lang="en-US"/>
        </a:p>
      </dgm:t>
    </dgm:pt>
    <dgm:pt modelId="{FB4265B9-5DB8-446E-9ADD-D5A53897C138}">
      <dgm:prSet phldrT="[Text]"/>
      <dgm:spPr/>
      <dgm:t>
        <a:bodyPr/>
        <a:lstStyle/>
        <a:p>
          <a:r>
            <a:rPr lang="en-US" b="1" dirty="0" smtClean="0"/>
            <a:t>Production wells</a:t>
          </a:r>
          <a:endParaRPr lang="en-US" b="1" dirty="0"/>
        </a:p>
      </dgm:t>
    </dgm:pt>
    <dgm:pt modelId="{8AB5D300-5276-47A0-9EB2-2447F4C0BFFE}" type="parTrans" cxnId="{994E316F-5541-405F-BAD2-2DA6A12E752B}">
      <dgm:prSet/>
      <dgm:spPr/>
      <dgm:t>
        <a:bodyPr/>
        <a:lstStyle/>
        <a:p>
          <a:endParaRPr lang="en-US"/>
        </a:p>
      </dgm:t>
    </dgm:pt>
    <dgm:pt modelId="{107867A5-6C1B-4EE1-8FA3-764DE79375C4}" type="sibTrans" cxnId="{994E316F-5541-405F-BAD2-2DA6A12E752B}">
      <dgm:prSet/>
      <dgm:spPr/>
      <dgm:t>
        <a:bodyPr/>
        <a:lstStyle/>
        <a:p>
          <a:endParaRPr lang="en-US"/>
        </a:p>
      </dgm:t>
    </dgm:pt>
    <dgm:pt modelId="{844FA661-2F57-405A-90B4-4E6DC0404AB5}">
      <dgm:prSet phldrT="[Text]"/>
      <dgm:spPr/>
      <dgm:t>
        <a:bodyPr/>
        <a:lstStyle/>
        <a:p>
          <a:r>
            <a:rPr lang="en-US" b="1" dirty="0" smtClean="0"/>
            <a:t>Technical studies</a:t>
          </a:r>
          <a:endParaRPr lang="en-US" b="1" dirty="0"/>
        </a:p>
      </dgm:t>
    </dgm:pt>
    <dgm:pt modelId="{BDAD6EA9-047B-4E6F-9A13-533695169EAF}" type="parTrans" cxnId="{BADA2326-355A-4046-910A-5A643E862B7C}">
      <dgm:prSet/>
      <dgm:spPr/>
      <dgm:t>
        <a:bodyPr/>
        <a:lstStyle/>
        <a:p>
          <a:endParaRPr lang="en-US"/>
        </a:p>
      </dgm:t>
    </dgm:pt>
    <dgm:pt modelId="{48420A7E-6876-4204-A47D-F878EDE2FA96}" type="sibTrans" cxnId="{BADA2326-355A-4046-910A-5A643E862B7C}">
      <dgm:prSet/>
      <dgm:spPr/>
      <dgm:t>
        <a:bodyPr/>
        <a:lstStyle/>
        <a:p>
          <a:endParaRPr lang="en-US"/>
        </a:p>
      </dgm:t>
    </dgm:pt>
    <dgm:pt modelId="{9CB26BEE-91E9-47F9-B6FF-7DC1071AEDCA}">
      <dgm:prSet phldrT="[Text]"/>
      <dgm:spPr/>
      <dgm:t>
        <a:bodyPr/>
        <a:lstStyle/>
        <a:p>
          <a:r>
            <a:rPr lang="en-US" b="1" dirty="0" smtClean="0"/>
            <a:t>Resettlement Action Plan (RAP)</a:t>
          </a:r>
          <a:endParaRPr lang="en-US" b="1" dirty="0"/>
        </a:p>
      </dgm:t>
    </dgm:pt>
    <dgm:pt modelId="{24B9C15B-8440-4968-8E75-5657D7A833DB}" type="parTrans" cxnId="{825D45F7-F05A-46D3-91B7-C748E04CD77D}">
      <dgm:prSet/>
      <dgm:spPr/>
      <dgm:t>
        <a:bodyPr/>
        <a:lstStyle/>
        <a:p>
          <a:endParaRPr lang="en-US"/>
        </a:p>
      </dgm:t>
    </dgm:pt>
    <dgm:pt modelId="{9C3AB8C6-507C-472C-BA9C-662B8386CCB0}" type="sibTrans" cxnId="{825D45F7-F05A-46D3-91B7-C748E04CD77D}">
      <dgm:prSet/>
      <dgm:spPr/>
      <dgm:t>
        <a:bodyPr/>
        <a:lstStyle/>
        <a:p>
          <a:endParaRPr lang="en-US"/>
        </a:p>
      </dgm:t>
    </dgm:pt>
    <dgm:pt modelId="{9AD8A889-60EC-474E-AD71-A4288596BD26}">
      <dgm:prSet phldrT="[Text]"/>
      <dgm:spPr/>
      <dgm:t>
        <a:bodyPr/>
        <a:lstStyle/>
        <a:p>
          <a:r>
            <a:rPr lang="en-US" b="1" dirty="0" smtClean="0"/>
            <a:t>Technical studies</a:t>
          </a:r>
          <a:endParaRPr lang="en-US" b="1" dirty="0"/>
        </a:p>
      </dgm:t>
    </dgm:pt>
    <dgm:pt modelId="{E0B24915-A79A-4D16-965C-91BD31FC2DD1}" type="parTrans" cxnId="{3A370402-752B-4E6D-AF0B-0C56E58E2350}">
      <dgm:prSet/>
      <dgm:spPr/>
      <dgm:t>
        <a:bodyPr/>
        <a:lstStyle/>
        <a:p>
          <a:endParaRPr lang="en-US"/>
        </a:p>
      </dgm:t>
    </dgm:pt>
    <dgm:pt modelId="{E5E51CC6-6DC0-4026-9BFB-1849D0B48089}" type="sibTrans" cxnId="{3A370402-752B-4E6D-AF0B-0C56E58E2350}">
      <dgm:prSet/>
      <dgm:spPr/>
      <dgm:t>
        <a:bodyPr/>
        <a:lstStyle/>
        <a:p>
          <a:endParaRPr lang="en-US"/>
        </a:p>
      </dgm:t>
    </dgm:pt>
    <dgm:pt modelId="{F7B18FE0-CDDA-48DD-A895-F9AA4BFAB385}">
      <dgm:prSet phldrT="[Text]"/>
      <dgm:spPr/>
      <dgm:t>
        <a:bodyPr/>
        <a:lstStyle/>
        <a:p>
          <a:r>
            <a:rPr lang="en-US" b="1" dirty="0" smtClean="0"/>
            <a:t>Feeder pipelines</a:t>
          </a:r>
          <a:endParaRPr lang="en-US" b="1" dirty="0"/>
        </a:p>
      </dgm:t>
    </dgm:pt>
    <dgm:pt modelId="{B4D0551A-532F-45AB-B953-FCC891D3A1BA}" type="parTrans" cxnId="{A2E4C594-C911-4EA4-A131-2A615A03F25A}">
      <dgm:prSet/>
      <dgm:spPr/>
      <dgm:t>
        <a:bodyPr/>
        <a:lstStyle/>
        <a:p>
          <a:endParaRPr lang="en-US"/>
        </a:p>
      </dgm:t>
    </dgm:pt>
    <dgm:pt modelId="{0CBD5292-DFBF-4CE6-A2ED-04DA683EA510}" type="sibTrans" cxnId="{A2E4C594-C911-4EA4-A131-2A615A03F25A}">
      <dgm:prSet/>
      <dgm:spPr/>
      <dgm:t>
        <a:bodyPr/>
        <a:lstStyle/>
        <a:p>
          <a:endParaRPr lang="en-US"/>
        </a:p>
      </dgm:t>
    </dgm:pt>
    <dgm:pt modelId="{7359B7E5-96A6-401F-8709-1E8EE9C44E37}">
      <dgm:prSet phldrT="[Text]"/>
      <dgm:spPr/>
      <dgm:t>
        <a:bodyPr/>
        <a:lstStyle/>
        <a:p>
          <a:r>
            <a:rPr lang="en-US" b="1" dirty="0" smtClean="0"/>
            <a:t>Decommissioning</a:t>
          </a:r>
          <a:endParaRPr lang="en-US" b="1" dirty="0"/>
        </a:p>
      </dgm:t>
    </dgm:pt>
    <dgm:pt modelId="{5D667F32-FE48-4CE4-9A0A-6FFABBF767CD}" type="parTrans" cxnId="{A8C90004-F8ED-46F1-BADE-AD912EF694E5}">
      <dgm:prSet/>
      <dgm:spPr/>
      <dgm:t>
        <a:bodyPr/>
        <a:lstStyle/>
        <a:p>
          <a:endParaRPr lang="en-GB"/>
        </a:p>
      </dgm:t>
    </dgm:pt>
    <dgm:pt modelId="{26E88DE7-05B5-4E95-AD57-2DBD5AE86EB5}" type="sibTrans" cxnId="{A8C90004-F8ED-46F1-BADE-AD912EF694E5}">
      <dgm:prSet/>
      <dgm:spPr/>
      <dgm:t>
        <a:bodyPr/>
        <a:lstStyle/>
        <a:p>
          <a:endParaRPr lang="en-GB"/>
        </a:p>
      </dgm:t>
    </dgm:pt>
    <dgm:pt modelId="{515005EB-F347-44A7-98FE-84A2DB6BAC6E}">
      <dgm:prSet phldrT="[Text]"/>
      <dgm:spPr/>
      <dgm:t>
        <a:bodyPr/>
        <a:lstStyle/>
        <a:p>
          <a:r>
            <a:rPr lang="en-US" b="1" dirty="0" smtClean="0"/>
            <a:t>EPC </a:t>
          </a:r>
          <a:endParaRPr lang="en-US" b="1" dirty="0"/>
        </a:p>
      </dgm:t>
    </dgm:pt>
    <dgm:pt modelId="{490B0BFE-F072-483F-A393-907732F1E573}" type="parTrans" cxnId="{A2E03D98-0805-496F-BBA4-C7C8527B69D9}">
      <dgm:prSet/>
      <dgm:spPr/>
      <dgm:t>
        <a:bodyPr/>
        <a:lstStyle/>
        <a:p>
          <a:endParaRPr lang="en-GB"/>
        </a:p>
      </dgm:t>
    </dgm:pt>
    <dgm:pt modelId="{39F659DA-8F89-4D53-B0CE-70F8903BF520}" type="sibTrans" cxnId="{A2E03D98-0805-496F-BBA4-C7C8527B69D9}">
      <dgm:prSet/>
      <dgm:spPr/>
      <dgm:t>
        <a:bodyPr/>
        <a:lstStyle/>
        <a:p>
          <a:endParaRPr lang="en-GB"/>
        </a:p>
      </dgm:t>
    </dgm:pt>
    <dgm:pt modelId="{A9ED35A4-19C6-4412-9CBC-7B5CAFC7BB2A}">
      <dgm:prSet phldrT="[Text]"/>
      <dgm:spPr/>
      <dgm:t>
        <a:bodyPr/>
        <a:lstStyle/>
        <a:p>
          <a:r>
            <a:rPr lang="en-US" b="1" dirty="0" smtClean="0"/>
            <a:t>Plug and abandonment </a:t>
          </a:r>
          <a:endParaRPr lang="en-US" b="1" dirty="0"/>
        </a:p>
      </dgm:t>
    </dgm:pt>
    <dgm:pt modelId="{8B3FFE97-D9E8-4DEB-B135-0EEF4781F5A4}" type="parTrans" cxnId="{BB9CC0FA-8419-49BC-BD8E-8D2B90D540E0}">
      <dgm:prSet/>
      <dgm:spPr/>
      <dgm:t>
        <a:bodyPr/>
        <a:lstStyle/>
        <a:p>
          <a:endParaRPr lang="en-GB"/>
        </a:p>
      </dgm:t>
    </dgm:pt>
    <dgm:pt modelId="{0A526F4B-61EF-4F84-A571-159B5E9FB5E0}" type="sibTrans" cxnId="{BB9CC0FA-8419-49BC-BD8E-8D2B90D540E0}">
      <dgm:prSet/>
      <dgm:spPr/>
      <dgm:t>
        <a:bodyPr/>
        <a:lstStyle/>
        <a:p>
          <a:endParaRPr lang="en-GB"/>
        </a:p>
      </dgm:t>
    </dgm:pt>
    <dgm:pt modelId="{FD9057D0-83B9-4D93-9265-174AA0DEC802}" type="pres">
      <dgm:prSet presAssocID="{8FFEEA56-D038-4897-A0C4-11518C98299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46CD7B87-F474-411A-82FC-CC4955529C8C}" type="pres">
      <dgm:prSet presAssocID="{51654B67-AD75-4C7D-BA6F-49A67D30052F}" presName="root" presStyleCnt="0"/>
      <dgm:spPr/>
    </dgm:pt>
    <dgm:pt modelId="{D4BCBFB9-3656-46FE-98B5-41488B793A55}" type="pres">
      <dgm:prSet presAssocID="{51654B67-AD75-4C7D-BA6F-49A67D30052F}" presName="rootComposite" presStyleCnt="0"/>
      <dgm:spPr/>
    </dgm:pt>
    <dgm:pt modelId="{BA928C0B-2CF5-40CD-9DF8-021D6CC55094}" type="pres">
      <dgm:prSet presAssocID="{51654B67-AD75-4C7D-BA6F-49A67D30052F}" presName="rootText" presStyleLbl="node1" presStyleIdx="0" presStyleCnt="3" custScaleX="163487"/>
      <dgm:spPr/>
      <dgm:t>
        <a:bodyPr/>
        <a:lstStyle/>
        <a:p>
          <a:endParaRPr lang="en-GB"/>
        </a:p>
      </dgm:t>
    </dgm:pt>
    <dgm:pt modelId="{7EDBED1D-5866-4BC8-A2A4-F72B279E9EE9}" type="pres">
      <dgm:prSet presAssocID="{51654B67-AD75-4C7D-BA6F-49A67D30052F}" presName="rootConnector" presStyleLbl="node1" presStyleIdx="0" presStyleCnt="3"/>
      <dgm:spPr/>
      <dgm:t>
        <a:bodyPr/>
        <a:lstStyle/>
        <a:p>
          <a:endParaRPr lang="en-GB"/>
        </a:p>
      </dgm:t>
    </dgm:pt>
    <dgm:pt modelId="{284C78DB-9C6A-4058-BF68-28E6B7BF25DA}" type="pres">
      <dgm:prSet presAssocID="{51654B67-AD75-4C7D-BA6F-49A67D30052F}" presName="childShape" presStyleCnt="0"/>
      <dgm:spPr/>
    </dgm:pt>
    <dgm:pt modelId="{530E451B-6AC2-414C-9CE7-111E7E895E99}" type="pres">
      <dgm:prSet presAssocID="{9AD327A3-E446-4927-82DC-F9B745180655}" presName="Name13" presStyleLbl="parChTrans1D2" presStyleIdx="0" presStyleCnt="13"/>
      <dgm:spPr/>
      <dgm:t>
        <a:bodyPr/>
        <a:lstStyle/>
        <a:p>
          <a:endParaRPr lang="en-GB"/>
        </a:p>
      </dgm:t>
    </dgm:pt>
    <dgm:pt modelId="{02C44DB2-DCD4-4F11-B7BE-8D8B3435BC87}" type="pres">
      <dgm:prSet presAssocID="{B496EDBB-739D-40C3-BEDF-380D94988416}" presName="childText" presStyleLbl="bgAcc1" presStyleIdx="0" presStyleCnt="13" custScaleX="17296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C1FB5F5-3DBF-413F-B2B4-4B740D706274}" type="pres">
      <dgm:prSet presAssocID="{31F30494-16C8-490B-A89A-8972DB2FEBE2}" presName="Name13" presStyleLbl="parChTrans1D2" presStyleIdx="1" presStyleCnt="13"/>
      <dgm:spPr/>
      <dgm:t>
        <a:bodyPr/>
        <a:lstStyle/>
        <a:p>
          <a:endParaRPr lang="en-GB"/>
        </a:p>
      </dgm:t>
    </dgm:pt>
    <dgm:pt modelId="{E28D8EBD-3BB4-4216-838A-5016F9824381}" type="pres">
      <dgm:prSet presAssocID="{BA472C4F-E30D-4858-86BE-1ACFB4C3A1A2}" presName="childText" presStyleLbl="bgAcc1" presStyleIdx="1" presStyleCnt="13" custScaleX="16965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CB23E60-6A1B-447D-A00B-37CDE4CD08A9}" type="pres">
      <dgm:prSet presAssocID="{BDAD6EA9-047B-4E6F-9A13-533695169EAF}" presName="Name13" presStyleLbl="parChTrans1D2" presStyleIdx="2" presStyleCnt="13"/>
      <dgm:spPr/>
      <dgm:t>
        <a:bodyPr/>
        <a:lstStyle/>
        <a:p>
          <a:endParaRPr lang="en-GB"/>
        </a:p>
      </dgm:t>
    </dgm:pt>
    <dgm:pt modelId="{A34FAB83-DF48-4D40-B08E-542236219D4E}" type="pres">
      <dgm:prSet presAssocID="{844FA661-2F57-405A-90B4-4E6DC0404AB5}" presName="childText" presStyleLbl="bgAcc1" presStyleIdx="2" presStyleCnt="13" custScaleX="17037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2802171-75BC-4973-9671-96ED14CDBFCB}" type="pres">
      <dgm:prSet presAssocID="{8B3FFE97-D9E8-4DEB-B135-0EEF4781F5A4}" presName="Name13" presStyleLbl="parChTrans1D2" presStyleIdx="3" presStyleCnt="13"/>
      <dgm:spPr/>
      <dgm:t>
        <a:bodyPr/>
        <a:lstStyle/>
        <a:p>
          <a:endParaRPr lang="en-GB"/>
        </a:p>
      </dgm:t>
    </dgm:pt>
    <dgm:pt modelId="{E3BEFAF1-04BF-43D7-8F7C-C30F22C3D5CD}" type="pres">
      <dgm:prSet presAssocID="{A9ED35A4-19C6-4412-9CBC-7B5CAFC7BB2A}" presName="childText" presStyleLbl="bgAcc1" presStyleIdx="3" presStyleCnt="13" custScaleX="17037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DB92615-920F-4716-9156-F8524470F64E}" type="pres">
      <dgm:prSet presAssocID="{96E7B4E5-2726-4D39-B6BC-C40202D8B8F5}" presName="root" presStyleCnt="0"/>
      <dgm:spPr/>
    </dgm:pt>
    <dgm:pt modelId="{7C9B827C-A5BB-49F2-845B-629E4BBAED01}" type="pres">
      <dgm:prSet presAssocID="{96E7B4E5-2726-4D39-B6BC-C40202D8B8F5}" presName="rootComposite" presStyleCnt="0"/>
      <dgm:spPr/>
    </dgm:pt>
    <dgm:pt modelId="{210E482E-3B69-4EA8-865F-4C338D7EBB5E}" type="pres">
      <dgm:prSet presAssocID="{96E7B4E5-2726-4D39-B6BC-C40202D8B8F5}" presName="rootText" presStyleLbl="node1" presStyleIdx="1" presStyleCnt="3" custScaleX="141422"/>
      <dgm:spPr/>
      <dgm:t>
        <a:bodyPr/>
        <a:lstStyle/>
        <a:p>
          <a:endParaRPr lang="en-GB"/>
        </a:p>
      </dgm:t>
    </dgm:pt>
    <dgm:pt modelId="{8D0CA9F3-CCF6-47AA-8787-335412F0C481}" type="pres">
      <dgm:prSet presAssocID="{96E7B4E5-2726-4D39-B6BC-C40202D8B8F5}" presName="rootConnector" presStyleLbl="node1" presStyleIdx="1" presStyleCnt="3"/>
      <dgm:spPr/>
      <dgm:t>
        <a:bodyPr/>
        <a:lstStyle/>
        <a:p>
          <a:endParaRPr lang="en-GB"/>
        </a:p>
      </dgm:t>
    </dgm:pt>
    <dgm:pt modelId="{864494B3-1A9E-4EEC-A457-9DF3A18AD95D}" type="pres">
      <dgm:prSet presAssocID="{96E7B4E5-2726-4D39-B6BC-C40202D8B8F5}" presName="childShape" presStyleCnt="0"/>
      <dgm:spPr/>
    </dgm:pt>
    <dgm:pt modelId="{6610EF00-4F12-4A44-8FC7-D0694868DE77}" type="pres">
      <dgm:prSet presAssocID="{D1A8E71D-FF5B-498F-9FFE-FE038668F850}" presName="Name13" presStyleLbl="parChTrans1D2" presStyleIdx="4" presStyleCnt="13"/>
      <dgm:spPr/>
      <dgm:t>
        <a:bodyPr/>
        <a:lstStyle/>
        <a:p>
          <a:endParaRPr lang="en-GB"/>
        </a:p>
      </dgm:t>
    </dgm:pt>
    <dgm:pt modelId="{C2B07E03-C2C9-4E8D-A02A-BB0919981641}" type="pres">
      <dgm:prSet presAssocID="{DCB8C1BB-4F85-415A-855F-ED516F88C399}" presName="childText" presStyleLbl="bgAcc1" presStyleIdx="4" presStyleCnt="13" custScaleX="21068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A803829-6B9F-4CFE-8520-EFC9A0C8860E}" type="pres">
      <dgm:prSet presAssocID="{E8BCA32D-A48A-4887-9879-20ED323A181B}" presName="Name13" presStyleLbl="parChTrans1D2" presStyleIdx="5" presStyleCnt="13"/>
      <dgm:spPr/>
      <dgm:t>
        <a:bodyPr/>
        <a:lstStyle/>
        <a:p>
          <a:endParaRPr lang="en-GB"/>
        </a:p>
      </dgm:t>
    </dgm:pt>
    <dgm:pt modelId="{358B2F27-F46B-48EF-AD5D-216B7EBAA8FE}" type="pres">
      <dgm:prSet presAssocID="{F9EBB00D-5BA6-42DD-BF9F-38DFC9F26438}" presName="childText" presStyleLbl="bgAcc1" presStyleIdx="5" presStyleCnt="13" custScaleX="21725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394ED99-B822-4AE9-BE35-433DB44E1A36}" type="pres">
      <dgm:prSet presAssocID="{24B9C15B-8440-4968-8E75-5657D7A833DB}" presName="Name13" presStyleLbl="parChTrans1D2" presStyleIdx="6" presStyleCnt="13"/>
      <dgm:spPr/>
      <dgm:t>
        <a:bodyPr/>
        <a:lstStyle/>
        <a:p>
          <a:endParaRPr lang="en-GB"/>
        </a:p>
      </dgm:t>
    </dgm:pt>
    <dgm:pt modelId="{4715872B-AE40-471C-9B65-947502057E94}" type="pres">
      <dgm:prSet presAssocID="{9CB26BEE-91E9-47F9-B6FF-7DC1071AEDCA}" presName="childText" presStyleLbl="bgAcc1" presStyleIdx="6" presStyleCnt="13" custScaleX="21944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62B1DD5-E329-4DB8-93E2-1347ACF64E1E}" type="pres">
      <dgm:prSet presAssocID="{E0B24915-A79A-4D16-965C-91BD31FC2DD1}" presName="Name13" presStyleLbl="parChTrans1D2" presStyleIdx="7" presStyleCnt="13"/>
      <dgm:spPr/>
      <dgm:t>
        <a:bodyPr/>
        <a:lstStyle/>
        <a:p>
          <a:endParaRPr lang="en-GB"/>
        </a:p>
      </dgm:t>
    </dgm:pt>
    <dgm:pt modelId="{9748EC30-EAAC-4576-BCBA-EC775050656F}" type="pres">
      <dgm:prSet presAssocID="{9AD8A889-60EC-474E-AD71-A4288596BD26}" presName="childText" presStyleLbl="bgAcc1" presStyleIdx="7" presStyleCnt="13" custScaleX="21725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3962CE7-322B-45EB-B10F-BFE824A52563}" type="pres">
      <dgm:prSet presAssocID="{490B0BFE-F072-483F-A393-907732F1E573}" presName="Name13" presStyleLbl="parChTrans1D2" presStyleIdx="8" presStyleCnt="13"/>
      <dgm:spPr/>
      <dgm:t>
        <a:bodyPr/>
        <a:lstStyle/>
        <a:p>
          <a:endParaRPr lang="en-GB"/>
        </a:p>
      </dgm:t>
    </dgm:pt>
    <dgm:pt modelId="{E97D875C-833A-492B-BBEB-E7ACD18C685B}" type="pres">
      <dgm:prSet presAssocID="{515005EB-F347-44A7-98FE-84A2DB6BAC6E}" presName="childText" presStyleLbl="bgAcc1" presStyleIdx="8" presStyleCnt="13" custScaleX="21506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DF90BEA-404B-4A83-9A34-A7A4A178CE41}" type="pres">
      <dgm:prSet presAssocID="{E181BA89-0C08-41EB-B4D2-5FCB5D0D048D}" presName="root" presStyleCnt="0"/>
      <dgm:spPr/>
    </dgm:pt>
    <dgm:pt modelId="{D54837FC-C91C-49B8-82BD-1E3E510BBABF}" type="pres">
      <dgm:prSet presAssocID="{E181BA89-0C08-41EB-B4D2-5FCB5D0D048D}" presName="rootComposite" presStyleCnt="0"/>
      <dgm:spPr/>
    </dgm:pt>
    <dgm:pt modelId="{2C672E27-9F09-4025-A45C-9B659DBAEB5F}" type="pres">
      <dgm:prSet presAssocID="{E181BA89-0C08-41EB-B4D2-5FCB5D0D048D}" presName="rootText" presStyleLbl="node1" presStyleIdx="2" presStyleCnt="3" custScaleX="149331"/>
      <dgm:spPr/>
      <dgm:t>
        <a:bodyPr/>
        <a:lstStyle/>
        <a:p>
          <a:endParaRPr lang="en-GB"/>
        </a:p>
      </dgm:t>
    </dgm:pt>
    <dgm:pt modelId="{F87AC246-E327-4E8F-A92F-0F30EE77984B}" type="pres">
      <dgm:prSet presAssocID="{E181BA89-0C08-41EB-B4D2-5FCB5D0D048D}" presName="rootConnector" presStyleLbl="node1" presStyleIdx="2" presStyleCnt="3"/>
      <dgm:spPr/>
      <dgm:t>
        <a:bodyPr/>
        <a:lstStyle/>
        <a:p>
          <a:endParaRPr lang="en-GB"/>
        </a:p>
      </dgm:t>
    </dgm:pt>
    <dgm:pt modelId="{3507AE58-D79F-4BFC-9C5A-6F344912B0BE}" type="pres">
      <dgm:prSet presAssocID="{E181BA89-0C08-41EB-B4D2-5FCB5D0D048D}" presName="childShape" presStyleCnt="0"/>
      <dgm:spPr/>
    </dgm:pt>
    <dgm:pt modelId="{64B5D792-7431-43E3-B1F6-410FA0206FE5}" type="pres">
      <dgm:prSet presAssocID="{0222B9A4-2384-475D-85AF-B39E4B8C27C9}" presName="Name13" presStyleLbl="parChTrans1D2" presStyleIdx="9" presStyleCnt="13"/>
      <dgm:spPr/>
      <dgm:t>
        <a:bodyPr/>
        <a:lstStyle/>
        <a:p>
          <a:endParaRPr lang="en-GB"/>
        </a:p>
      </dgm:t>
    </dgm:pt>
    <dgm:pt modelId="{1417C9D6-77C7-4D9B-8554-1CADB9D71147}" type="pres">
      <dgm:prSet presAssocID="{F575C92F-8D51-45D7-80A2-D6F8DD8E0FA4}" presName="childText" presStyleLbl="bgAcc1" presStyleIdx="9" presStyleCnt="13" custScaleX="18674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38C9399-9163-45A9-AA1B-CBD38EA3D38E}" type="pres">
      <dgm:prSet presAssocID="{8AB5D300-5276-47A0-9EB2-2447F4C0BFFE}" presName="Name13" presStyleLbl="parChTrans1D2" presStyleIdx="10" presStyleCnt="13"/>
      <dgm:spPr/>
      <dgm:t>
        <a:bodyPr/>
        <a:lstStyle/>
        <a:p>
          <a:endParaRPr lang="en-GB"/>
        </a:p>
      </dgm:t>
    </dgm:pt>
    <dgm:pt modelId="{96F10B65-4159-4555-9B54-55E6AE13F7AC}" type="pres">
      <dgm:prSet presAssocID="{FB4265B9-5DB8-446E-9ADD-D5A53897C138}" presName="childText" presStyleLbl="bgAcc1" presStyleIdx="10" presStyleCnt="13" custScaleX="19217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E9548EB-C559-4489-B2CB-7B8BA5BA9644}" type="pres">
      <dgm:prSet presAssocID="{B4D0551A-532F-45AB-B953-FCC891D3A1BA}" presName="Name13" presStyleLbl="parChTrans1D2" presStyleIdx="11" presStyleCnt="13"/>
      <dgm:spPr/>
      <dgm:t>
        <a:bodyPr/>
        <a:lstStyle/>
        <a:p>
          <a:endParaRPr lang="en-GB"/>
        </a:p>
      </dgm:t>
    </dgm:pt>
    <dgm:pt modelId="{4432BB29-88D5-4E03-99E8-A8A014FD1E0C}" type="pres">
      <dgm:prSet presAssocID="{F7B18FE0-CDDA-48DD-A895-F9AA4BFAB385}" presName="childText" presStyleLbl="bgAcc1" presStyleIdx="11" presStyleCnt="13" custScaleX="19436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CC3EF4C-2487-42D6-894B-B4C03B7EB61F}" type="pres">
      <dgm:prSet presAssocID="{5D667F32-FE48-4CE4-9A0A-6FFABBF767CD}" presName="Name13" presStyleLbl="parChTrans1D2" presStyleIdx="12" presStyleCnt="13"/>
      <dgm:spPr/>
      <dgm:t>
        <a:bodyPr/>
        <a:lstStyle/>
        <a:p>
          <a:endParaRPr lang="en-GB"/>
        </a:p>
      </dgm:t>
    </dgm:pt>
    <dgm:pt modelId="{2961FB5C-FE27-4397-A9F3-4164FB754C5B}" type="pres">
      <dgm:prSet presAssocID="{7359B7E5-96A6-401F-8709-1E8EE9C44E37}" presName="childText" presStyleLbl="bgAcc1" presStyleIdx="12" presStyleCnt="13" custScaleX="19436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2033D69-A9F2-4D5B-B045-A115F381B9CD}" type="presOf" srcId="{9AD327A3-E446-4927-82DC-F9B745180655}" destId="{530E451B-6AC2-414C-9CE7-111E7E895E99}" srcOrd="0" destOrd="0" presId="urn:microsoft.com/office/officeart/2005/8/layout/hierarchy3"/>
    <dgm:cxn modelId="{825D45F7-F05A-46D3-91B7-C748E04CD77D}" srcId="{96E7B4E5-2726-4D39-B6BC-C40202D8B8F5}" destId="{9CB26BEE-91E9-47F9-B6FF-7DC1071AEDCA}" srcOrd="2" destOrd="0" parTransId="{24B9C15B-8440-4968-8E75-5657D7A833DB}" sibTransId="{9C3AB8C6-507C-472C-BA9C-662B8386CCB0}"/>
    <dgm:cxn modelId="{35A2B7B8-83B2-4B9A-A46F-6167259919F3}" srcId="{8FFEEA56-D038-4897-A0C4-11518C98299B}" destId="{96E7B4E5-2726-4D39-B6BC-C40202D8B8F5}" srcOrd="1" destOrd="0" parTransId="{9EE1AB43-2C13-4F02-A7CA-2D0B94A30EDE}" sibTransId="{84A9AAB6-7677-483D-98E3-7A39383D6844}"/>
    <dgm:cxn modelId="{230A75CC-68B3-4147-847C-41BC40B6A637}" type="presOf" srcId="{E181BA89-0C08-41EB-B4D2-5FCB5D0D048D}" destId="{2C672E27-9F09-4025-A45C-9B659DBAEB5F}" srcOrd="0" destOrd="0" presId="urn:microsoft.com/office/officeart/2005/8/layout/hierarchy3"/>
    <dgm:cxn modelId="{994E316F-5541-405F-BAD2-2DA6A12E752B}" srcId="{E181BA89-0C08-41EB-B4D2-5FCB5D0D048D}" destId="{FB4265B9-5DB8-446E-9ADD-D5A53897C138}" srcOrd="1" destOrd="0" parTransId="{8AB5D300-5276-47A0-9EB2-2447F4C0BFFE}" sibTransId="{107867A5-6C1B-4EE1-8FA3-764DE79375C4}"/>
    <dgm:cxn modelId="{A2E4C594-C911-4EA4-A131-2A615A03F25A}" srcId="{E181BA89-0C08-41EB-B4D2-5FCB5D0D048D}" destId="{F7B18FE0-CDDA-48DD-A895-F9AA4BFAB385}" srcOrd="2" destOrd="0" parTransId="{B4D0551A-532F-45AB-B953-FCC891D3A1BA}" sibTransId="{0CBD5292-DFBF-4CE6-A2ED-04DA683EA510}"/>
    <dgm:cxn modelId="{1AF5C283-63A9-46AB-9E8E-EF38AAAB874F}" type="presOf" srcId="{BA472C4F-E30D-4858-86BE-1ACFB4C3A1A2}" destId="{E28D8EBD-3BB4-4216-838A-5016F9824381}" srcOrd="0" destOrd="0" presId="urn:microsoft.com/office/officeart/2005/8/layout/hierarchy3"/>
    <dgm:cxn modelId="{59912754-FDDA-4F4A-82F3-62B737F92BFC}" type="presOf" srcId="{9AD8A889-60EC-474E-AD71-A4288596BD26}" destId="{9748EC30-EAAC-4576-BCBA-EC775050656F}" srcOrd="0" destOrd="0" presId="urn:microsoft.com/office/officeart/2005/8/layout/hierarchy3"/>
    <dgm:cxn modelId="{40F5AF09-6F0B-4FAE-8C7F-489B516786D6}" srcId="{51654B67-AD75-4C7D-BA6F-49A67D30052F}" destId="{BA472C4F-E30D-4858-86BE-1ACFB4C3A1A2}" srcOrd="1" destOrd="0" parTransId="{31F30494-16C8-490B-A89A-8972DB2FEBE2}" sibTransId="{9E3CC4F9-E1F5-4DDB-820D-10774B7857A8}"/>
    <dgm:cxn modelId="{3A370402-752B-4E6D-AF0B-0C56E58E2350}" srcId="{96E7B4E5-2726-4D39-B6BC-C40202D8B8F5}" destId="{9AD8A889-60EC-474E-AD71-A4288596BD26}" srcOrd="3" destOrd="0" parTransId="{E0B24915-A79A-4D16-965C-91BD31FC2DD1}" sibTransId="{E5E51CC6-6DC0-4026-9BFB-1849D0B48089}"/>
    <dgm:cxn modelId="{43D2DE34-27EE-4AEF-A78B-8AB90C3A1BDD}" type="presOf" srcId="{E0B24915-A79A-4D16-965C-91BD31FC2DD1}" destId="{762B1DD5-E329-4DB8-93E2-1347ACF64E1E}" srcOrd="0" destOrd="0" presId="urn:microsoft.com/office/officeart/2005/8/layout/hierarchy3"/>
    <dgm:cxn modelId="{587B0DEB-A3BF-404D-A1FF-FB8AA3F4D378}" type="presOf" srcId="{F7B18FE0-CDDA-48DD-A895-F9AA4BFAB385}" destId="{4432BB29-88D5-4E03-99E8-A8A014FD1E0C}" srcOrd="0" destOrd="0" presId="urn:microsoft.com/office/officeart/2005/8/layout/hierarchy3"/>
    <dgm:cxn modelId="{5940D427-EE03-47F4-BFFF-C91196BF607C}" type="presOf" srcId="{D1A8E71D-FF5B-498F-9FFE-FE038668F850}" destId="{6610EF00-4F12-4A44-8FC7-D0694868DE77}" srcOrd="0" destOrd="0" presId="urn:microsoft.com/office/officeart/2005/8/layout/hierarchy3"/>
    <dgm:cxn modelId="{ACA7FF8B-BA96-4FB3-B448-E06AEDEC4BF4}" type="presOf" srcId="{8B3FFE97-D9E8-4DEB-B135-0EEF4781F5A4}" destId="{82802171-75BC-4973-9671-96ED14CDBFCB}" srcOrd="0" destOrd="0" presId="urn:microsoft.com/office/officeart/2005/8/layout/hierarchy3"/>
    <dgm:cxn modelId="{F81C726C-ACE4-481F-921E-FDB0BC418BC8}" type="presOf" srcId="{F575C92F-8D51-45D7-80A2-D6F8DD8E0FA4}" destId="{1417C9D6-77C7-4D9B-8554-1CADB9D71147}" srcOrd="0" destOrd="0" presId="urn:microsoft.com/office/officeart/2005/8/layout/hierarchy3"/>
    <dgm:cxn modelId="{E26A952C-BE32-4B4A-9404-D726DB0DE961}" srcId="{8FFEEA56-D038-4897-A0C4-11518C98299B}" destId="{51654B67-AD75-4C7D-BA6F-49A67D30052F}" srcOrd="0" destOrd="0" parTransId="{3EC7FBD9-ABCD-4BA8-B0FC-FCE46D07848D}" sibTransId="{DB255C1D-58C4-4266-8A9F-487359819F0C}"/>
    <dgm:cxn modelId="{CF125222-8EE5-40B2-BB14-D1B122FEC236}" srcId="{96E7B4E5-2726-4D39-B6BC-C40202D8B8F5}" destId="{F9EBB00D-5BA6-42DD-BF9F-38DFC9F26438}" srcOrd="1" destOrd="0" parTransId="{E8BCA32D-A48A-4887-9879-20ED323A181B}" sibTransId="{A5C8CAFF-3EA0-4FFD-BBC8-D0E3296E28B5}"/>
    <dgm:cxn modelId="{349305AB-4D24-4A03-A5F7-9824ED150726}" type="presOf" srcId="{0222B9A4-2384-475D-85AF-B39E4B8C27C9}" destId="{64B5D792-7431-43E3-B1F6-410FA0206FE5}" srcOrd="0" destOrd="0" presId="urn:microsoft.com/office/officeart/2005/8/layout/hierarchy3"/>
    <dgm:cxn modelId="{B8A85C68-5B4D-40E3-91BF-B8FD4ED251A4}" type="presOf" srcId="{51654B67-AD75-4C7D-BA6F-49A67D30052F}" destId="{7EDBED1D-5866-4BC8-A2A4-F72B279E9EE9}" srcOrd="1" destOrd="0" presId="urn:microsoft.com/office/officeart/2005/8/layout/hierarchy3"/>
    <dgm:cxn modelId="{BB9CC0FA-8419-49BC-BD8E-8D2B90D540E0}" srcId="{51654B67-AD75-4C7D-BA6F-49A67D30052F}" destId="{A9ED35A4-19C6-4412-9CBC-7B5CAFC7BB2A}" srcOrd="3" destOrd="0" parTransId="{8B3FFE97-D9E8-4DEB-B135-0EEF4781F5A4}" sibTransId="{0A526F4B-61EF-4F84-A571-159B5E9FB5E0}"/>
    <dgm:cxn modelId="{1D95ABD3-E595-435B-9B82-E9C712066D17}" type="presOf" srcId="{5D667F32-FE48-4CE4-9A0A-6FFABBF767CD}" destId="{3CC3EF4C-2487-42D6-894B-B4C03B7EB61F}" srcOrd="0" destOrd="0" presId="urn:microsoft.com/office/officeart/2005/8/layout/hierarchy3"/>
    <dgm:cxn modelId="{4B4AC375-680C-4A81-9A7C-09DB12AA81F8}" srcId="{96E7B4E5-2726-4D39-B6BC-C40202D8B8F5}" destId="{DCB8C1BB-4F85-415A-855F-ED516F88C399}" srcOrd="0" destOrd="0" parTransId="{D1A8E71D-FF5B-498F-9FFE-FE038668F850}" sibTransId="{12E6D0D5-F281-46E8-A236-789BDA6CDAA8}"/>
    <dgm:cxn modelId="{09AE3F9D-D89F-42F5-BB3F-471F09ABFF4D}" type="presOf" srcId="{E181BA89-0C08-41EB-B4D2-5FCB5D0D048D}" destId="{F87AC246-E327-4E8F-A92F-0F30EE77984B}" srcOrd="1" destOrd="0" presId="urn:microsoft.com/office/officeart/2005/8/layout/hierarchy3"/>
    <dgm:cxn modelId="{BADA2326-355A-4046-910A-5A643E862B7C}" srcId="{51654B67-AD75-4C7D-BA6F-49A67D30052F}" destId="{844FA661-2F57-405A-90B4-4E6DC0404AB5}" srcOrd="2" destOrd="0" parTransId="{BDAD6EA9-047B-4E6F-9A13-533695169EAF}" sibTransId="{48420A7E-6876-4204-A47D-F878EDE2FA96}"/>
    <dgm:cxn modelId="{F0579C24-4305-40A7-ABF2-1E115FB3C931}" type="presOf" srcId="{9CB26BEE-91E9-47F9-B6FF-7DC1071AEDCA}" destId="{4715872B-AE40-471C-9B65-947502057E94}" srcOrd="0" destOrd="0" presId="urn:microsoft.com/office/officeart/2005/8/layout/hierarchy3"/>
    <dgm:cxn modelId="{44AD999D-B882-4D6B-85B4-BAF04ECDB4CC}" type="presOf" srcId="{51654B67-AD75-4C7D-BA6F-49A67D30052F}" destId="{BA928C0B-2CF5-40CD-9DF8-021D6CC55094}" srcOrd="0" destOrd="0" presId="urn:microsoft.com/office/officeart/2005/8/layout/hierarchy3"/>
    <dgm:cxn modelId="{101FF124-50B3-4346-93B0-665F62B64F99}" type="presOf" srcId="{844FA661-2F57-405A-90B4-4E6DC0404AB5}" destId="{A34FAB83-DF48-4D40-B08E-542236219D4E}" srcOrd="0" destOrd="0" presId="urn:microsoft.com/office/officeart/2005/8/layout/hierarchy3"/>
    <dgm:cxn modelId="{5F5F2A5D-D992-4B27-B65A-40812A5AE222}" type="presOf" srcId="{515005EB-F347-44A7-98FE-84A2DB6BAC6E}" destId="{E97D875C-833A-492B-BBEB-E7ACD18C685B}" srcOrd="0" destOrd="0" presId="urn:microsoft.com/office/officeart/2005/8/layout/hierarchy3"/>
    <dgm:cxn modelId="{C17C8627-B063-4C77-B792-1CEE0B2136CB}" type="presOf" srcId="{31F30494-16C8-490B-A89A-8972DB2FEBE2}" destId="{1C1FB5F5-3DBF-413F-B2B4-4B740D706274}" srcOrd="0" destOrd="0" presId="urn:microsoft.com/office/officeart/2005/8/layout/hierarchy3"/>
    <dgm:cxn modelId="{5D462EF8-EBE0-44E1-9C99-5F2741F79242}" srcId="{E181BA89-0C08-41EB-B4D2-5FCB5D0D048D}" destId="{F575C92F-8D51-45D7-80A2-D6F8DD8E0FA4}" srcOrd="0" destOrd="0" parTransId="{0222B9A4-2384-475D-85AF-B39E4B8C27C9}" sibTransId="{B2A540B5-36CF-4426-A343-0F07FC61EFC8}"/>
    <dgm:cxn modelId="{AD82DC6A-0D50-41C1-ABAA-C7EB599F5ED4}" type="presOf" srcId="{8FFEEA56-D038-4897-A0C4-11518C98299B}" destId="{FD9057D0-83B9-4D93-9265-174AA0DEC802}" srcOrd="0" destOrd="0" presId="urn:microsoft.com/office/officeart/2005/8/layout/hierarchy3"/>
    <dgm:cxn modelId="{BE10440A-334E-43C8-B455-BDD6305885F7}" type="presOf" srcId="{24B9C15B-8440-4968-8E75-5657D7A833DB}" destId="{3394ED99-B822-4AE9-BE35-433DB44E1A36}" srcOrd="0" destOrd="0" presId="urn:microsoft.com/office/officeart/2005/8/layout/hierarchy3"/>
    <dgm:cxn modelId="{06C77E77-0E34-4BCF-ADC7-E4AC882A3C84}" type="presOf" srcId="{DCB8C1BB-4F85-415A-855F-ED516F88C399}" destId="{C2B07E03-C2C9-4E8D-A02A-BB0919981641}" srcOrd="0" destOrd="0" presId="urn:microsoft.com/office/officeart/2005/8/layout/hierarchy3"/>
    <dgm:cxn modelId="{A6DC0E0A-692E-4C1D-B87F-BCF3B588D7CA}" type="presOf" srcId="{F9EBB00D-5BA6-42DD-BF9F-38DFC9F26438}" destId="{358B2F27-F46B-48EF-AD5D-216B7EBAA8FE}" srcOrd="0" destOrd="0" presId="urn:microsoft.com/office/officeart/2005/8/layout/hierarchy3"/>
    <dgm:cxn modelId="{79BF10CE-3128-4649-ABD2-845C028D628E}" type="presOf" srcId="{96E7B4E5-2726-4D39-B6BC-C40202D8B8F5}" destId="{8D0CA9F3-CCF6-47AA-8787-335412F0C481}" srcOrd="1" destOrd="0" presId="urn:microsoft.com/office/officeart/2005/8/layout/hierarchy3"/>
    <dgm:cxn modelId="{F744FE34-113D-436A-8233-5816D146B385}" srcId="{8FFEEA56-D038-4897-A0C4-11518C98299B}" destId="{E181BA89-0C08-41EB-B4D2-5FCB5D0D048D}" srcOrd="2" destOrd="0" parTransId="{0941F01F-3671-49B5-B945-D30AEA47C5E9}" sibTransId="{36DB7E52-2F9B-401E-A599-440B8A3DA17E}"/>
    <dgm:cxn modelId="{A8C90004-F8ED-46F1-BADE-AD912EF694E5}" srcId="{E181BA89-0C08-41EB-B4D2-5FCB5D0D048D}" destId="{7359B7E5-96A6-401F-8709-1E8EE9C44E37}" srcOrd="3" destOrd="0" parTransId="{5D667F32-FE48-4CE4-9A0A-6FFABBF767CD}" sibTransId="{26E88DE7-05B5-4E95-AD57-2DBD5AE86EB5}"/>
    <dgm:cxn modelId="{A2E03D98-0805-496F-BBA4-C7C8527B69D9}" srcId="{96E7B4E5-2726-4D39-B6BC-C40202D8B8F5}" destId="{515005EB-F347-44A7-98FE-84A2DB6BAC6E}" srcOrd="4" destOrd="0" parTransId="{490B0BFE-F072-483F-A393-907732F1E573}" sibTransId="{39F659DA-8F89-4D53-B0CE-70F8903BF520}"/>
    <dgm:cxn modelId="{C27D9196-5A98-4E0D-A5B4-6D533F9A813F}" type="presOf" srcId="{8AB5D300-5276-47A0-9EB2-2447F4C0BFFE}" destId="{638C9399-9163-45A9-AA1B-CBD38EA3D38E}" srcOrd="0" destOrd="0" presId="urn:microsoft.com/office/officeart/2005/8/layout/hierarchy3"/>
    <dgm:cxn modelId="{0D6B4FA0-5BFA-4247-AE41-26BC5140BFAB}" type="presOf" srcId="{BDAD6EA9-047B-4E6F-9A13-533695169EAF}" destId="{3CB23E60-6A1B-447D-A00B-37CDE4CD08A9}" srcOrd="0" destOrd="0" presId="urn:microsoft.com/office/officeart/2005/8/layout/hierarchy3"/>
    <dgm:cxn modelId="{EBCD0B8A-823E-4239-B229-08D75A359759}" srcId="{51654B67-AD75-4C7D-BA6F-49A67D30052F}" destId="{B496EDBB-739D-40C3-BEDF-380D94988416}" srcOrd="0" destOrd="0" parTransId="{9AD327A3-E446-4927-82DC-F9B745180655}" sibTransId="{3CEEDF96-2FEE-46FD-A488-18AD84CF56DC}"/>
    <dgm:cxn modelId="{98030C15-B799-4B7A-8394-AD9D478271CA}" type="presOf" srcId="{7359B7E5-96A6-401F-8709-1E8EE9C44E37}" destId="{2961FB5C-FE27-4397-A9F3-4164FB754C5B}" srcOrd="0" destOrd="0" presId="urn:microsoft.com/office/officeart/2005/8/layout/hierarchy3"/>
    <dgm:cxn modelId="{A8DCC96A-5FD0-488F-BE5B-A4E5252894E7}" type="presOf" srcId="{A9ED35A4-19C6-4412-9CBC-7B5CAFC7BB2A}" destId="{E3BEFAF1-04BF-43D7-8F7C-C30F22C3D5CD}" srcOrd="0" destOrd="0" presId="urn:microsoft.com/office/officeart/2005/8/layout/hierarchy3"/>
    <dgm:cxn modelId="{83733236-1697-4673-8A34-E6B24A6F59BA}" type="presOf" srcId="{96E7B4E5-2726-4D39-B6BC-C40202D8B8F5}" destId="{210E482E-3B69-4EA8-865F-4C338D7EBB5E}" srcOrd="0" destOrd="0" presId="urn:microsoft.com/office/officeart/2005/8/layout/hierarchy3"/>
    <dgm:cxn modelId="{25328D70-64DC-445D-9B18-8FF486D7B6B5}" type="presOf" srcId="{FB4265B9-5DB8-446E-9ADD-D5A53897C138}" destId="{96F10B65-4159-4555-9B54-55E6AE13F7AC}" srcOrd="0" destOrd="0" presId="urn:microsoft.com/office/officeart/2005/8/layout/hierarchy3"/>
    <dgm:cxn modelId="{B074373D-D723-4E5E-86EC-225937395C69}" type="presOf" srcId="{490B0BFE-F072-483F-A393-907732F1E573}" destId="{F3962CE7-322B-45EB-B10F-BFE824A52563}" srcOrd="0" destOrd="0" presId="urn:microsoft.com/office/officeart/2005/8/layout/hierarchy3"/>
    <dgm:cxn modelId="{0BC469CD-FA02-4FF1-8504-ED6DFEC04FCD}" type="presOf" srcId="{B4D0551A-532F-45AB-B953-FCC891D3A1BA}" destId="{CE9548EB-C559-4489-B2CB-7B8BA5BA9644}" srcOrd="0" destOrd="0" presId="urn:microsoft.com/office/officeart/2005/8/layout/hierarchy3"/>
    <dgm:cxn modelId="{BECEA274-DC29-40F4-BFCB-BD7A3C6CD3FB}" type="presOf" srcId="{B496EDBB-739D-40C3-BEDF-380D94988416}" destId="{02C44DB2-DCD4-4F11-B7BE-8D8B3435BC87}" srcOrd="0" destOrd="0" presId="urn:microsoft.com/office/officeart/2005/8/layout/hierarchy3"/>
    <dgm:cxn modelId="{4D17A5FA-7C8D-4EF5-ACD7-7A2C5761F914}" type="presOf" srcId="{E8BCA32D-A48A-4887-9879-20ED323A181B}" destId="{3A803829-6B9F-4CFE-8520-EFC9A0C8860E}" srcOrd="0" destOrd="0" presId="urn:microsoft.com/office/officeart/2005/8/layout/hierarchy3"/>
    <dgm:cxn modelId="{2C9765F2-13EA-41A6-A76E-BB28C68771BF}" type="presParOf" srcId="{FD9057D0-83B9-4D93-9265-174AA0DEC802}" destId="{46CD7B87-F474-411A-82FC-CC4955529C8C}" srcOrd="0" destOrd="0" presId="urn:microsoft.com/office/officeart/2005/8/layout/hierarchy3"/>
    <dgm:cxn modelId="{267BEC46-7425-4C83-A6CA-5589ADBAB0FF}" type="presParOf" srcId="{46CD7B87-F474-411A-82FC-CC4955529C8C}" destId="{D4BCBFB9-3656-46FE-98B5-41488B793A55}" srcOrd="0" destOrd="0" presId="urn:microsoft.com/office/officeart/2005/8/layout/hierarchy3"/>
    <dgm:cxn modelId="{0009CEE7-8CED-4D98-8D9A-115C145F887D}" type="presParOf" srcId="{D4BCBFB9-3656-46FE-98B5-41488B793A55}" destId="{BA928C0B-2CF5-40CD-9DF8-021D6CC55094}" srcOrd="0" destOrd="0" presId="urn:microsoft.com/office/officeart/2005/8/layout/hierarchy3"/>
    <dgm:cxn modelId="{BA9E2BE3-50B8-415A-ADFE-44C34B8D7DAF}" type="presParOf" srcId="{D4BCBFB9-3656-46FE-98B5-41488B793A55}" destId="{7EDBED1D-5866-4BC8-A2A4-F72B279E9EE9}" srcOrd="1" destOrd="0" presId="urn:microsoft.com/office/officeart/2005/8/layout/hierarchy3"/>
    <dgm:cxn modelId="{125470DF-F6D3-4EAC-A1B5-91173603D794}" type="presParOf" srcId="{46CD7B87-F474-411A-82FC-CC4955529C8C}" destId="{284C78DB-9C6A-4058-BF68-28E6B7BF25DA}" srcOrd="1" destOrd="0" presId="urn:microsoft.com/office/officeart/2005/8/layout/hierarchy3"/>
    <dgm:cxn modelId="{70647695-BEE1-45C9-A55F-E742957A3F70}" type="presParOf" srcId="{284C78DB-9C6A-4058-BF68-28E6B7BF25DA}" destId="{530E451B-6AC2-414C-9CE7-111E7E895E99}" srcOrd="0" destOrd="0" presId="urn:microsoft.com/office/officeart/2005/8/layout/hierarchy3"/>
    <dgm:cxn modelId="{2D0F838B-994D-4EE8-B66C-F7C394FD254E}" type="presParOf" srcId="{284C78DB-9C6A-4058-BF68-28E6B7BF25DA}" destId="{02C44DB2-DCD4-4F11-B7BE-8D8B3435BC87}" srcOrd="1" destOrd="0" presId="urn:microsoft.com/office/officeart/2005/8/layout/hierarchy3"/>
    <dgm:cxn modelId="{14E97634-69C5-46B0-9D61-D4B0E41C0EAF}" type="presParOf" srcId="{284C78DB-9C6A-4058-BF68-28E6B7BF25DA}" destId="{1C1FB5F5-3DBF-413F-B2B4-4B740D706274}" srcOrd="2" destOrd="0" presId="urn:microsoft.com/office/officeart/2005/8/layout/hierarchy3"/>
    <dgm:cxn modelId="{664AC6A1-CDCF-4B96-BD44-5133C9534B11}" type="presParOf" srcId="{284C78DB-9C6A-4058-BF68-28E6B7BF25DA}" destId="{E28D8EBD-3BB4-4216-838A-5016F9824381}" srcOrd="3" destOrd="0" presId="urn:microsoft.com/office/officeart/2005/8/layout/hierarchy3"/>
    <dgm:cxn modelId="{DF5061AC-81F2-4517-AEF8-9A73B0BED976}" type="presParOf" srcId="{284C78DB-9C6A-4058-BF68-28E6B7BF25DA}" destId="{3CB23E60-6A1B-447D-A00B-37CDE4CD08A9}" srcOrd="4" destOrd="0" presId="urn:microsoft.com/office/officeart/2005/8/layout/hierarchy3"/>
    <dgm:cxn modelId="{97AD567A-F25C-47F9-87D1-BDE4C8A5F578}" type="presParOf" srcId="{284C78DB-9C6A-4058-BF68-28E6B7BF25DA}" destId="{A34FAB83-DF48-4D40-B08E-542236219D4E}" srcOrd="5" destOrd="0" presId="urn:microsoft.com/office/officeart/2005/8/layout/hierarchy3"/>
    <dgm:cxn modelId="{F3C522D4-A20E-429B-A3A2-DA05A32D3A89}" type="presParOf" srcId="{284C78DB-9C6A-4058-BF68-28E6B7BF25DA}" destId="{82802171-75BC-4973-9671-96ED14CDBFCB}" srcOrd="6" destOrd="0" presId="urn:microsoft.com/office/officeart/2005/8/layout/hierarchy3"/>
    <dgm:cxn modelId="{76B8DA8E-6A68-407D-8592-9CCA375AD1A0}" type="presParOf" srcId="{284C78DB-9C6A-4058-BF68-28E6B7BF25DA}" destId="{E3BEFAF1-04BF-43D7-8F7C-C30F22C3D5CD}" srcOrd="7" destOrd="0" presId="urn:microsoft.com/office/officeart/2005/8/layout/hierarchy3"/>
    <dgm:cxn modelId="{921C9FB0-2917-479B-B1D5-C410AACA4357}" type="presParOf" srcId="{FD9057D0-83B9-4D93-9265-174AA0DEC802}" destId="{8DB92615-920F-4716-9156-F8524470F64E}" srcOrd="1" destOrd="0" presId="urn:microsoft.com/office/officeart/2005/8/layout/hierarchy3"/>
    <dgm:cxn modelId="{CC8A7D5E-2605-4BF7-9375-19A8C6AA067B}" type="presParOf" srcId="{8DB92615-920F-4716-9156-F8524470F64E}" destId="{7C9B827C-A5BB-49F2-845B-629E4BBAED01}" srcOrd="0" destOrd="0" presId="urn:microsoft.com/office/officeart/2005/8/layout/hierarchy3"/>
    <dgm:cxn modelId="{5CAF3679-B201-4AC5-B0C5-43D6E2E2DC3D}" type="presParOf" srcId="{7C9B827C-A5BB-49F2-845B-629E4BBAED01}" destId="{210E482E-3B69-4EA8-865F-4C338D7EBB5E}" srcOrd="0" destOrd="0" presId="urn:microsoft.com/office/officeart/2005/8/layout/hierarchy3"/>
    <dgm:cxn modelId="{2FD6CCCB-BCA0-4722-9648-C2B8700013FD}" type="presParOf" srcId="{7C9B827C-A5BB-49F2-845B-629E4BBAED01}" destId="{8D0CA9F3-CCF6-47AA-8787-335412F0C481}" srcOrd="1" destOrd="0" presId="urn:microsoft.com/office/officeart/2005/8/layout/hierarchy3"/>
    <dgm:cxn modelId="{6E1D9A46-4200-450B-9E66-360D698D98A8}" type="presParOf" srcId="{8DB92615-920F-4716-9156-F8524470F64E}" destId="{864494B3-1A9E-4EEC-A457-9DF3A18AD95D}" srcOrd="1" destOrd="0" presId="urn:microsoft.com/office/officeart/2005/8/layout/hierarchy3"/>
    <dgm:cxn modelId="{6C631F69-3DC2-4880-8EFB-2DA8860B3338}" type="presParOf" srcId="{864494B3-1A9E-4EEC-A457-9DF3A18AD95D}" destId="{6610EF00-4F12-4A44-8FC7-D0694868DE77}" srcOrd="0" destOrd="0" presId="urn:microsoft.com/office/officeart/2005/8/layout/hierarchy3"/>
    <dgm:cxn modelId="{AFC6205F-2335-42FC-93D7-59D6ECA01B29}" type="presParOf" srcId="{864494B3-1A9E-4EEC-A457-9DF3A18AD95D}" destId="{C2B07E03-C2C9-4E8D-A02A-BB0919981641}" srcOrd="1" destOrd="0" presId="urn:microsoft.com/office/officeart/2005/8/layout/hierarchy3"/>
    <dgm:cxn modelId="{490B582F-0BC7-4294-A805-94B5B7120474}" type="presParOf" srcId="{864494B3-1A9E-4EEC-A457-9DF3A18AD95D}" destId="{3A803829-6B9F-4CFE-8520-EFC9A0C8860E}" srcOrd="2" destOrd="0" presId="urn:microsoft.com/office/officeart/2005/8/layout/hierarchy3"/>
    <dgm:cxn modelId="{67B679B1-3AA1-4827-9715-E51126B63426}" type="presParOf" srcId="{864494B3-1A9E-4EEC-A457-9DF3A18AD95D}" destId="{358B2F27-F46B-48EF-AD5D-216B7EBAA8FE}" srcOrd="3" destOrd="0" presId="urn:microsoft.com/office/officeart/2005/8/layout/hierarchy3"/>
    <dgm:cxn modelId="{6C56669C-BC1A-4A65-96B5-2D1010E23395}" type="presParOf" srcId="{864494B3-1A9E-4EEC-A457-9DF3A18AD95D}" destId="{3394ED99-B822-4AE9-BE35-433DB44E1A36}" srcOrd="4" destOrd="0" presId="urn:microsoft.com/office/officeart/2005/8/layout/hierarchy3"/>
    <dgm:cxn modelId="{ECCD46F2-CEE8-467D-8908-19CE7CEF6C9C}" type="presParOf" srcId="{864494B3-1A9E-4EEC-A457-9DF3A18AD95D}" destId="{4715872B-AE40-471C-9B65-947502057E94}" srcOrd="5" destOrd="0" presId="urn:microsoft.com/office/officeart/2005/8/layout/hierarchy3"/>
    <dgm:cxn modelId="{F8715E96-AE2F-474F-8352-8581394A1E65}" type="presParOf" srcId="{864494B3-1A9E-4EEC-A457-9DF3A18AD95D}" destId="{762B1DD5-E329-4DB8-93E2-1347ACF64E1E}" srcOrd="6" destOrd="0" presId="urn:microsoft.com/office/officeart/2005/8/layout/hierarchy3"/>
    <dgm:cxn modelId="{CA12DAC1-EA93-43AB-A7A6-97F5A4C359AD}" type="presParOf" srcId="{864494B3-1A9E-4EEC-A457-9DF3A18AD95D}" destId="{9748EC30-EAAC-4576-BCBA-EC775050656F}" srcOrd="7" destOrd="0" presId="urn:microsoft.com/office/officeart/2005/8/layout/hierarchy3"/>
    <dgm:cxn modelId="{1C105371-6E76-4C25-AD60-A39F44DC2A1A}" type="presParOf" srcId="{864494B3-1A9E-4EEC-A457-9DF3A18AD95D}" destId="{F3962CE7-322B-45EB-B10F-BFE824A52563}" srcOrd="8" destOrd="0" presId="urn:microsoft.com/office/officeart/2005/8/layout/hierarchy3"/>
    <dgm:cxn modelId="{72299A89-213D-40B1-9EFE-F2A5D3A58F1B}" type="presParOf" srcId="{864494B3-1A9E-4EEC-A457-9DF3A18AD95D}" destId="{E97D875C-833A-492B-BBEB-E7ACD18C685B}" srcOrd="9" destOrd="0" presId="urn:microsoft.com/office/officeart/2005/8/layout/hierarchy3"/>
    <dgm:cxn modelId="{526A9F91-F9EF-4FA0-996C-9F2BD891E906}" type="presParOf" srcId="{FD9057D0-83B9-4D93-9265-174AA0DEC802}" destId="{6DF90BEA-404B-4A83-9A34-A7A4A178CE41}" srcOrd="2" destOrd="0" presId="urn:microsoft.com/office/officeart/2005/8/layout/hierarchy3"/>
    <dgm:cxn modelId="{BC564622-D622-464C-A734-77FA4E685628}" type="presParOf" srcId="{6DF90BEA-404B-4A83-9A34-A7A4A178CE41}" destId="{D54837FC-C91C-49B8-82BD-1E3E510BBABF}" srcOrd="0" destOrd="0" presId="urn:microsoft.com/office/officeart/2005/8/layout/hierarchy3"/>
    <dgm:cxn modelId="{5C360217-8B96-43D0-A175-6B31BCE31014}" type="presParOf" srcId="{D54837FC-C91C-49B8-82BD-1E3E510BBABF}" destId="{2C672E27-9F09-4025-A45C-9B659DBAEB5F}" srcOrd="0" destOrd="0" presId="urn:microsoft.com/office/officeart/2005/8/layout/hierarchy3"/>
    <dgm:cxn modelId="{5431B4BD-2F61-4570-8BEE-32737E97D5E2}" type="presParOf" srcId="{D54837FC-C91C-49B8-82BD-1E3E510BBABF}" destId="{F87AC246-E327-4E8F-A92F-0F30EE77984B}" srcOrd="1" destOrd="0" presId="urn:microsoft.com/office/officeart/2005/8/layout/hierarchy3"/>
    <dgm:cxn modelId="{B3030295-9F7D-4C4F-B35C-DA7D76F0B04E}" type="presParOf" srcId="{6DF90BEA-404B-4A83-9A34-A7A4A178CE41}" destId="{3507AE58-D79F-4BFC-9C5A-6F344912B0BE}" srcOrd="1" destOrd="0" presId="urn:microsoft.com/office/officeart/2005/8/layout/hierarchy3"/>
    <dgm:cxn modelId="{28CF497A-4C0E-4EEC-9CEE-4696515AE911}" type="presParOf" srcId="{3507AE58-D79F-4BFC-9C5A-6F344912B0BE}" destId="{64B5D792-7431-43E3-B1F6-410FA0206FE5}" srcOrd="0" destOrd="0" presId="urn:microsoft.com/office/officeart/2005/8/layout/hierarchy3"/>
    <dgm:cxn modelId="{C987CA2F-92C6-4620-828F-AF19DA06FB29}" type="presParOf" srcId="{3507AE58-D79F-4BFC-9C5A-6F344912B0BE}" destId="{1417C9D6-77C7-4D9B-8554-1CADB9D71147}" srcOrd="1" destOrd="0" presId="urn:microsoft.com/office/officeart/2005/8/layout/hierarchy3"/>
    <dgm:cxn modelId="{0EDE00BA-E831-4589-B645-43D19FCDCA98}" type="presParOf" srcId="{3507AE58-D79F-4BFC-9C5A-6F344912B0BE}" destId="{638C9399-9163-45A9-AA1B-CBD38EA3D38E}" srcOrd="2" destOrd="0" presId="urn:microsoft.com/office/officeart/2005/8/layout/hierarchy3"/>
    <dgm:cxn modelId="{EDCAC165-08C7-4AE3-AF0D-65E779999FDE}" type="presParOf" srcId="{3507AE58-D79F-4BFC-9C5A-6F344912B0BE}" destId="{96F10B65-4159-4555-9B54-55E6AE13F7AC}" srcOrd="3" destOrd="0" presId="urn:microsoft.com/office/officeart/2005/8/layout/hierarchy3"/>
    <dgm:cxn modelId="{A40623B3-B0D4-493A-A6F0-B484051011BB}" type="presParOf" srcId="{3507AE58-D79F-4BFC-9C5A-6F344912B0BE}" destId="{CE9548EB-C559-4489-B2CB-7B8BA5BA9644}" srcOrd="4" destOrd="0" presId="urn:microsoft.com/office/officeart/2005/8/layout/hierarchy3"/>
    <dgm:cxn modelId="{C8A4E2C4-DDB2-4E70-A57F-0EC00381EC33}" type="presParOf" srcId="{3507AE58-D79F-4BFC-9C5A-6F344912B0BE}" destId="{4432BB29-88D5-4E03-99E8-A8A014FD1E0C}" srcOrd="5" destOrd="0" presId="urn:microsoft.com/office/officeart/2005/8/layout/hierarchy3"/>
    <dgm:cxn modelId="{8FD1F4D0-C1A7-4BC4-A7B3-AC42AEE56F05}" type="presParOf" srcId="{3507AE58-D79F-4BFC-9C5A-6F344912B0BE}" destId="{3CC3EF4C-2487-42D6-894B-B4C03B7EB61F}" srcOrd="6" destOrd="0" presId="urn:microsoft.com/office/officeart/2005/8/layout/hierarchy3"/>
    <dgm:cxn modelId="{677BA5BD-9725-42AB-A9E5-17EC8DBA007B}" type="presParOf" srcId="{3507AE58-D79F-4BFC-9C5A-6F344912B0BE}" destId="{2961FB5C-FE27-4397-A9F3-4164FB754C5B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45AF9DD-DF78-4AB3-82AB-1131DD0E7D6C}" type="doc">
      <dgm:prSet loTypeId="urn:microsoft.com/office/officeart/2005/8/layout/vList5" loCatId="list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0E63C66B-6F3C-4514-906A-D8D63E531421}">
      <dgm:prSet phldrT="[Text]" custT="1"/>
      <dgm:spPr/>
      <dgm:t>
        <a:bodyPr/>
        <a:lstStyle/>
        <a:p>
          <a:r>
            <a:rPr lang="en-US" sz="3000" dirty="0" smtClean="0"/>
            <a:t>Technical Studies</a:t>
          </a:r>
          <a:endParaRPr lang="en-US" sz="3000" dirty="0"/>
        </a:p>
      </dgm:t>
    </dgm:pt>
    <dgm:pt modelId="{CBC21D98-2288-48EE-9775-36212E7D46DF}" type="parTrans" cxnId="{94446A8F-5365-44C1-8B1B-E620660897C1}">
      <dgm:prSet/>
      <dgm:spPr/>
      <dgm:t>
        <a:bodyPr/>
        <a:lstStyle/>
        <a:p>
          <a:endParaRPr lang="en-US"/>
        </a:p>
      </dgm:t>
    </dgm:pt>
    <dgm:pt modelId="{B7D4B4B4-9FEC-4959-BDF9-5BDBA30DC817}" type="sibTrans" cxnId="{94446A8F-5365-44C1-8B1B-E620660897C1}">
      <dgm:prSet/>
      <dgm:spPr/>
      <dgm:t>
        <a:bodyPr/>
        <a:lstStyle/>
        <a:p>
          <a:endParaRPr lang="en-US"/>
        </a:p>
      </dgm:t>
    </dgm:pt>
    <dgm:pt modelId="{0B30244A-E3D8-45AF-AFBC-6DC8CBC2CF05}">
      <dgm:prSet phldrT="[Text]"/>
      <dgm:spPr/>
      <dgm:t>
        <a:bodyPr/>
        <a:lstStyle/>
        <a:p>
          <a:r>
            <a:rPr lang="en-US" dirty="0" smtClean="0"/>
            <a:t>Duplication of studies</a:t>
          </a:r>
          <a:endParaRPr lang="en-US" dirty="0"/>
        </a:p>
      </dgm:t>
    </dgm:pt>
    <dgm:pt modelId="{9A6D6BD5-B6DA-45FC-B236-05BA4157833B}" type="parTrans" cxnId="{A07D613E-5F9C-4B1A-B319-5AAE9734F846}">
      <dgm:prSet/>
      <dgm:spPr/>
      <dgm:t>
        <a:bodyPr/>
        <a:lstStyle/>
        <a:p>
          <a:endParaRPr lang="en-US"/>
        </a:p>
      </dgm:t>
    </dgm:pt>
    <dgm:pt modelId="{26EC2724-574C-401F-9896-E603BA2B1D43}" type="sibTrans" cxnId="{A07D613E-5F9C-4B1A-B319-5AAE9734F846}">
      <dgm:prSet/>
      <dgm:spPr/>
      <dgm:t>
        <a:bodyPr/>
        <a:lstStyle/>
        <a:p>
          <a:endParaRPr lang="en-US"/>
        </a:p>
      </dgm:t>
    </dgm:pt>
    <dgm:pt modelId="{C79E82C9-BC89-4AAC-800D-F0EF25A642B3}">
      <dgm:prSet phldrT="[Text]"/>
      <dgm:spPr/>
      <dgm:t>
        <a:bodyPr/>
        <a:lstStyle/>
        <a:p>
          <a:r>
            <a:rPr lang="en-US" dirty="0" smtClean="0"/>
            <a:t>Failure to submit study reports</a:t>
          </a:r>
          <a:endParaRPr lang="en-US" dirty="0"/>
        </a:p>
      </dgm:t>
    </dgm:pt>
    <dgm:pt modelId="{744719C3-C726-4D66-8E50-3AF5C0B60343}" type="parTrans" cxnId="{EF03194B-1689-4622-A635-F8FE7751C008}">
      <dgm:prSet/>
      <dgm:spPr/>
      <dgm:t>
        <a:bodyPr/>
        <a:lstStyle/>
        <a:p>
          <a:endParaRPr lang="en-US"/>
        </a:p>
      </dgm:t>
    </dgm:pt>
    <dgm:pt modelId="{0F58FA55-A02B-4E47-A832-46F23DF76E26}" type="sibTrans" cxnId="{EF03194B-1689-4622-A635-F8FE7751C008}">
      <dgm:prSet/>
      <dgm:spPr/>
      <dgm:t>
        <a:bodyPr/>
        <a:lstStyle/>
        <a:p>
          <a:endParaRPr lang="en-US"/>
        </a:p>
      </dgm:t>
    </dgm:pt>
    <dgm:pt modelId="{E041052A-0B63-4C30-9F39-839FAFF2C911}">
      <dgm:prSet phldrT="[Text]" custT="1"/>
      <dgm:spPr/>
      <dgm:t>
        <a:bodyPr/>
        <a:lstStyle/>
        <a:p>
          <a:r>
            <a:rPr lang="en-US" sz="2500" dirty="0" smtClean="0"/>
            <a:t>Time-writing</a:t>
          </a:r>
        </a:p>
        <a:p>
          <a:r>
            <a:rPr lang="en-US" sz="2500" dirty="0" smtClean="0"/>
            <a:t>(HQ support)</a:t>
          </a:r>
          <a:endParaRPr lang="en-US" sz="2500" dirty="0"/>
        </a:p>
      </dgm:t>
    </dgm:pt>
    <dgm:pt modelId="{FCFBE8A8-FF0B-4A2B-8D53-63483119D149}" type="parTrans" cxnId="{66291DE3-00C4-4CCB-ABA4-F7A54030EE8E}">
      <dgm:prSet/>
      <dgm:spPr/>
      <dgm:t>
        <a:bodyPr/>
        <a:lstStyle/>
        <a:p>
          <a:endParaRPr lang="en-US"/>
        </a:p>
      </dgm:t>
    </dgm:pt>
    <dgm:pt modelId="{A07269EE-0AFA-4FEB-BDA7-8EDF248A0A8C}" type="sibTrans" cxnId="{66291DE3-00C4-4CCB-ABA4-F7A54030EE8E}">
      <dgm:prSet/>
      <dgm:spPr/>
      <dgm:t>
        <a:bodyPr/>
        <a:lstStyle/>
        <a:p>
          <a:endParaRPr lang="en-US"/>
        </a:p>
      </dgm:t>
    </dgm:pt>
    <dgm:pt modelId="{962FC1FA-9397-449C-9596-70F6B643A4D7}">
      <dgm:prSet phldrT="[Text]"/>
      <dgm:spPr/>
      <dgm:t>
        <a:bodyPr/>
        <a:lstStyle/>
        <a:p>
          <a:r>
            <a:rPr lang="en-US" dirty="0" smtClean="0"/>
            <a:t>Uncertified rates</a:t>
          </a:r>
          <a:endParaRPr lang="en-US" dirty="0"/>
        </a:p>
      </dgm:t>
    </dgm:pt>
    <dgm:pt modelId="{5752063E-20A0-452E-85D5-1DBB34DF93D7}" type="parTrans" cxnId="{363E82CF-2458-426E-95A4-CBA167D64A43}">
      <dgm:prSet/>
      <dgm:spPr/>
      <dgm:t>
        <a:bodyPr/>
        <a:lstStyle/>
        <a:p>
          <a:endParaRPr lang="en-US"/>
        </a:p>
      </dgm:t>
    </dgm:pt>
    <dgm:pt modelId="{F2B4B8D2-F38F-4FFF-B9AA-DB1950B7B050}" type="sibTrans" cxnId="{363E82CF-2458-426E-95A4-CBA167D64A43}">
      <dgm:prSet/>
      <dgm:spPr/>
      <dgm:t>
        <a:bodyPr/>
        <a:lstStyle/>
        <a:p>
          <a:endParaRPr lang="en-US"/>
        </a:p>
      </dgm:t>
    </dgm:pt>
    <dgm:pt modelId="{F99DB0F7-564F-49F5-91C9-7B3270BDB1EC}">
      <dgm:prSet phldrT="[Text]"/>
      <dgm:spPr/>
      <dgm:t>
        <a:bodyPr/>
        <a:lstStyle/>
        <a:p>
          <a:r>
            <a:rPr lang="en-US" dirty="0" smtClean="0"/>
            <a:t>Non beneficial services</a:t>
          </a:r>
          <a:endParaRPr lang="en-US" dirty="0"/>
        </a:p>
      </dgm:t>
    </dgm:pt>
    <dgm:pt modelId="{66ECBEED-7C09-42D5-BB1E-F6E8D8C30E72}" type="parTrans" cxnId="{05966C19-D1CE-4841-88B1-461480EA07B5}">
      <dgm:prSet/>
      <dgm:spPr/>
      <dgm:t>
        <a:bodyPr/>
        <a:lstStyle/>
        <a:p>
          <a:endParaRPr lang="en-US"/>
        </a:p>
      </dgm:t>
    </dgm:pt>
    <dgm:pt modelId="{B84BA18C-726E-4FBC-AC3F-CF1E6BB0199C}" type="sibTrans" cxnId="{05966C19-D1CE-4841-88B1-461480EA07B5}">
      <dgm:prSet/>
      <dgm:spPr/>
      <dgm:t>
        <a:bodyPr/>
        <a:lstStyle/>
        <a:p>
          <a:endParaRPr lang="en-US"/>
        </a:p>
      </dgm:t>
    </dgm:pt>
    <dgm:pt modelId="{30557A6A-8D12-4037-825B-5F8C219BB82E}">
      <dgm:prSet phldrT="[Text]"/>
      <dgm:spPr/>
      <dgm:t>
        <a:bodyPr/>
        <a:lstStyle/>
        <a:p>
          <a:r>
            <a:rPr lang="en-US" dirty="0" smtClean="0"/>
            <a:t>No subsidiary request</a:t>
          </a:r>
          <a:endParaRPr lang="en-US" dirty="0"/>
        </a:p>
      </dgm:t>
    </dgm:pt>
    <dgm:pt modelId="{A68074FB-937B-40D6-995A-3128CEA793BB}" type="parTrans" cxnId="{8F94624A-4872-4EA5-A8D7-D45DFD0460B3}">
      <dgm:prSet/>
      <dgm:spPr/>
      <dgm:t>
        <a:bodyPr/>
        <a:lstStyle/>
        <a:p>
          <a:endParaRPr lang="en-US"/>
        </a:p>
      </dgm:t>
    </dgm:pt>
    <dgm:pt modelId="{C6CD46BC-F514-43F3-9CB6-6464EAEAD357}" type="sibTrans" cxnId="{8F94624A-4872-4EA5-A8D7-D45DFD0460B3}">
      <dgm:prSet/>
      <dgm:spPr/>
      <dgm:t>
        <a:bodyPr/>
        <a:lstStyle/>
        <a:p>
          <a:endParaRPr lang="en-US"/>
        </a:p>
      </dgm:t>
    </dgm:pt>
    <dgm:pt modelId="{A9C8479F-1724-4FFA-82BB-362DB8798F5D}">
      <dgm:prSet phldrT="[Text]"/>
      <dgm:spPr/>
      <dgm:t>
        <a:bodyPr/>
        <a:lstStyle/>
        <a:p>
          <a:r>
            <a:rPr lang="en-US" dirty="0" smtClean="0"/>
            <a:t>No Transfer pricing documentation</a:t>
          </a:r>
          <a:endParaRPr lang="en-US" dirty="0"/>
        </a:p>
      </dgm:t>
    </dgm:pt>
    <dgm:pt modelId="{D37AB4BF-C1C6-4EE2-8CC3-48D8DCBDC8B7}" type="parTrans" cxnId="{5EDBB221-646C-45A1-9A77-C0E85F13B87C}">
      <dgm:prSet/>
      <dgm:spPr/>
      <dgm:t>
        <a:bodyPr/>
        <a:lstStyle/>
        <a:p>
          <a:endParaRPr lang="en-US"/>
        </a:p>
      </dgm:t>
    </dgm:pt>
    <dgm:pt modelId="{0216ED3B-E4CB-4E03-B53F-46F1747208CC}" type="sibTrans" cxnId="{5EDBB221-646C-45A1-9A77-C0E85F13B87C}">
      <dgm:prSet/>
      <dgm:spPr/>
      <dgm:t>
        <a:bodyPr/>
        <a:lstStyle/>
        <a:p>
          <a:endParaRPr lang="en-US"/>
        </a:p>
      </dgm:t>
    </dgm:pt>
    <dgm:pt modelId="{99F19796-A2CA-46B9-99A1-777A52A84ADD}">
      <dgm:prSet phldrT="[Text]"/>
      <dgm:spPr/>
      <dgm:t>
        <a:bodyPr/>
        <a:lstStyle/>
        <a:p>
          <a:r>
            <a:rPr lang="en-US" dirty="0" smtClean="0"/>
            <a:t>Unapproved studies</a:t>
          </a:r>
          <a:endParaRPr lang="en-US" dirty="0"/>
        </a:p>
      </dgm:t>
    </dgm:pt>
    <dgm:pt modelId="{356760B1-53D8-4401-B8CC-4FA1059942FB}" type="parTrans" cxnId="{D6479F4F-6D84-4E36-A9B8-2D1AEBF77EFD}">
      <dgm:prSet/>
      <dgm:spPr/>
      <dgm:t>
        <a:bodyPr/>
        <a:lstStyle/>
        <a:p>
          <a:endParaRPr lang="en-US"/>
        </a:p>
      </dgm:t>
    </dgm:pt>
    <dgm:pt modelId="{06F5B485-AD24-41CC-A16A-268131396758}" type="sibTrans" cxnId="{D6479F4F-6D84-4E36-A9B8-2D1AEBF77EFD}">
      <dgm:prSet/>
      <dgm:spPr/>
      <dgm:t>
        <a:bodyPr/>
        <a:lstStyle/>
        <a:p>
          <a:endParaRPr lang="en-US"/>
        </a:p>
      </dgm:t>
    </dgm:pt>
    <dgm:pt modelId="{2A2FE908-0592-4559-8FB9-A1B8AB9A61F0}">
      <dgm:prSet phldrT="[Text]"/>
      <dgm:spPr/>
      <dgm:t>
        <a:bodyPr/>
        <a:lstStyle/>
        <a:p>
          <a:r>
            <a:rPr lang="en-US" dirty="0" smtClean="0"/>
            <a:t>Deviation of studies </a:t>
          </a:r>
          <a:endParaRPr lang="en-US" dirty="0"/>
        </a:p>
      </dgm:t>
    </dgm:pt>
    <dgm:pt modelId="{4AEF4FCD-E5F1-4273-9D8E-C02556931778}" type="parTrans" cxnId="{F912CA00-E65F-448B-A2AC-DFC94ED0E3EB}">
      <dgm:prSet/>
      <dgm:spPr/>
      <dgm:t>
        <a:bodyPr/>
        <a:lstStyle/>
        <a:p>
          <a:endParaRPr lang="en-US"/>
        </a:p>
      </dgm:t>
    </dgm:pt>
    <dgm:pt modelId="{3CF29491-053C-40F1-8AEE-0FC3C3CFC6E4}" type="sibTrans" cxnId="{F912CA00-E65F-448B-A2AC-DFC94ED0E3EB}">
      <dgm:prSet/>
      <dgm:spPr/>
      <dgm:t>
        <a:bodyPr/>
        <a:lstStyle/>
        <a:p>
          <a:endParaRPr lang="en-US"/>
        </a:p>
      </dgm:t>
    </dgm:pt>
    <dgm:pt modelId="{1171BAD8-832B-4417-BEB4-96ECC1B18832}" type="pres">
      <dgm:prSet presAssocID="{945AF9DD-DF78-4AB3-82AB-1131DD0E7D6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88D7A73-2269-4FB1-8A55-F7141EF8E552}" type="pres">
      <dgm:prSet presAssocID="{0E63C66B-6F3C-4514-906A-D8D63E531421}" presName="linNode" presStyleCnt="0"/>
      <dgm:spPr/>
      <dgm:t>
        <a:bodyPr/>
        <a:lstStyle/>
        <a:p>
          <a:endParaRPr lang="en-US"/>
        </a:p>
      </dgm:t>
    </dgm:pt>
    <dgm:pt modelId="{CB58E6FC-35FE-425D-BC43-AC65EF248BC6}" type="pres">
      <dgm:prSet presAssocID="{0E63C66B-6F3C-4514-906A-D8D63E531421}" presName="parentText" presStyleLbl="node1" presStyleIdx="0" presStyleCnt="2" custLinFactNeighborY="-48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7BA52D-F501-4576-8D3C-680046FA2F29}" type="pres">
      <dgm:prSet presAssocID="{0E63C66B-6F3C-4514-906A-D8D63E531421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48423F-3AAB-44CF-A1FC-735936A787C3}" type="pres">
      <dgm:prSet presAssocID="{B7D4B4B4-9FEC-4959-BDF9-5BDBA30DC817}" presName="sp" presStyleCnt="0"/>
      <dgm:spPr/>
      <dgm:t>
        <a:bodyPr/>
        <a:lstStyle/>
        <a:p>
          <a:endParaRPr lang="en-US"/>
        </a:p>
      </dgm:t>
    </dgm:pt>
    <dgm:pt modelId="{7177B1E5-CD67-4580-8B75-7AC075D122C2}" type="pres">
      <dgm:prSet presAssocID="{E041052A-0B63-4C30-9F39-839FAFF2C911}" presName="linNode" presStyleCnt="0"/>
      <dgm:spPr/>
      <dgm:t>
        <a:bodyPr/>
        <a:lstStyle/>
        <a:p>
          <a:endParaRPr lang="en-US"/>
        </a:p>
      </dgm:t>
    </dgm:pt>
    <dgm:pt modelId="{693770AE-0496-4097-8BCD-B7D885C12D44}" type="pres">
      <dgm:prSet presAssocID="{E041052A-0B63-4C30-9F39-839FAFF2C911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7873D4-265A-4C8C-A0AE-4A155FFFAF83}" type="pres">
      <dgm:prSet presAssocID="{E041052A-0B63-4C30-9F39-839FAFF2C911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D3AA92C-A166-4934-888A-BD18DFE2DBD2}" type="presOf" srcId="{0E63C66B-6F3C-4514-906A-D8D63E531421}" destId="{CB58E6FC-35FE-425D-BC43-AC65EF248BC6}" srcOrd="0" destOrd="0" presId="urn:microsoft.com/office/officeart/2005/8/layout/vList5"/>
    <dgm:cxn modelId="{94446A8F-5365-44C1-8B1B-E620660897C1}" srcId="{945AF9DD-DF78-4AB3-82AB-1131DD0E7D6C}" destId="{0E63C66B-6F3C-4514-906A-D8D63E531421}" srcOrd="0" destOrd="0" parTransId="{CBC21D98-2288-48EE-9775-36212E7D46DF}" sibTransId="{B7D4B4B4-9FEC-4959-BDF9-5BDBA30DC817}"/>
    <dgm:cxn modelId="{5C3AEDFF-5975-45AD-BC63-99EE990B34AD}" type="presOf" srcId="{945AF9DD-DF78-4AB3-82AB-1131DD0E7D6C}" destId="{1171BAD8-832B-4417-BEB4-96ECC1B18832}" srcOrd="0" destOrd="0" presId="urn:microsoft.com/office/officeart/2005/8/layout/vList5"/>
    <dgm:cxn modelId="{D6479F4F-6D84-4E36-A9B8-2D1AEBF77EFD}" srcId="{0E63C66B-6F3C-4514-906A-D8D63E531421}" destId="{99F19796-A2CA-46B9-99A1-777A52A84ADD}" srcOrd="1" destOrd="0" parTransId="{356760B1-53D8-4401-B8CC-4FA1059942FB}" sibTransId="{06F5B485-AD24-41CC-A16A-268131396758}"/>
    <dgm:cxn modelId="{F6D927C9-DDB5-4EF8-B4FA-C4DC311FCF05}" type="presOf" srcId="{30557A6A-8D12-4037-825B-5F8C219BB82E}" destId="{DA7873D4-265A-4C8C-A0AE-4A155FFFAF83}" srcOrd="0" destOrd="3" presId="urn:microsoft.com/office/officeart/2005/8/layout/vList5"/>
    <dgm:cxn modelId="{522710F4-BBD6-48E2-8318-29A6AA58814B}" type="presOf" srcId="{F99DB0F7-564F-49F5-91C9-7B3270BDB1EC}" destId="{DA7873D4-265A-4C8C-A0AE-4A155FFFAF83}" srcOrd="0" destOrd="2" presId="urn:microsoft.com/office/officeart/2005/8/layout/vList5"/>
    <dgm:cxn modelId="{65A1C232-0238-4321-9E24-E66493DC1A58}" type="presOf" srcId="{99F19796-A2CA-46B9-99A1-777A52A84ADD}" destId="{987BA52D-F501-4576-8D3C-680046FA2F29}" srcOrd="0" destOrd="1" presId="urn:microsoft.com/office/officeart/2005/8/layout/vList5"/>
    <dgm:cxn modelId="{8F94624A-4872-4EA5-A8D7-D45DFD0460B3}" srcId="{E041052A-0B63-4C30-9F39-839FAFF2C911}" destId="{30557A6A-8D12-4037-825B-5F8C219BB82E}" srcOrd="3" destOrd="0" parTransId="{A68074FB-937B-40D6-995A-3128CEA793BB}" sibTransId="{C6CD46BC-F514-43F3-9CB6-6464EAEAD357}"/>
    <dgm:cxn modelId="{5EDBB221-646C-45A1-9A77-C0E85F13B87C}" srcId="{E041052A-0B63-4C30-9F39-839FAFF2C911}" destId="{A9C8479F-1724-4FFA-82BB-362DB8798F5D}" srcOrd="1" destOrd="0" parTransId="{D37AB4BF-C1C6-4EE2-8CC3-48D8DCBDC8B7}" sibTransId="{0216ED3B-E4CB-4E03-B53F-46F1747208CC}"/>
    <dgm:cxn modelId="{FF5952BB-BED7-4097-AC22-14C95B03250B}" type="presOf" srcId="{A9C8479F-1724-4FFA-82BB-362DB8798F5D}" destId="{DA7873D4-265A-4C8C-A0AE-4A155FFFAF83}" srcOrd="0" destOrd="1" presId="urn:microsoft.com/office/officeart/2005/8/layout/vList5"/>
    <dgm:cxn modelId="{EF03194B-1689-4622-A635-F8FE7751C008}" srcId="{0E63C66B-6F3C-4514-906A-D8D63E531421}" destId="{C79E82C9-BC89-4AAC-800D-F0EF25A642B3}" srcOrd="2" destOrd="0" parTransId="{744719C3-C726-4D66-8E50-3AF5C0B60343}" sibTransId="{0F58FA55-A02B-4E47-A832-46F23DF76E26}"/>
    <dgm:cxn modelId="{7EAE31AB-3216-4BB8-8C15-AD85A60B02B6}" type="presOf" srcId="{C79E82C9-BC89-4AAC-800D-F0EF25A642B3}" destId="{987BA52D-F501-4576-8D3C-680046FA2F29}" srcOrd="0" destOrd="2" presId="urn:microsoft.com/office/officeart/2005/8/layout/vList5"/>
    <dgm:cxn modelId="{363E82CF-2458-426E-95A4-CBA167D64A43}" srcId="{E041052A-0B63-4C30-9F39-839FAFF2C911}" destId="{962FC1FA-9397-449C-9596-70F6B643A4D7}" srcOrd="0" destOrd="0" parTransId="{5752063E-20A0-452E-85D5-1DBB34DF93D7}" sibTransId="{F2B4B8D2-F38F-4FFF-B9AA-DB1950B7B050}"/>
    <dgm:cxn modelId="{3721824C-926C-4532-86C7-48B83630122B}" type="presOf" srcId="{2A2FE908-0592-4559-8FB9-A1B8AB9A61F0}" destId="{987BA52D-F501-4576-8D3C-680046FA2F29}" srcOrd="0" destOrd="3" presId="urn:microsoft.com/office/officeart/2005/8/layout/vList5"/>
    <dgm:cxn modelId="{05966C19-D1CE-4841-88B1-461480EA07B5}" srcId="{E041052A-0B63-4C30-9F39-839FAFF2C911}" destId="{F99DB0F7-564F-49F5-91C9-7B3270BDB1EC}" srcOrd="2" destOrd="0" parTransId="{66ECBEED-7C09-42D5-BB1E-F6E8D8C30E72}" sibTransId="{B84BA18C-726E-4FBC-AC3F-CF1E6BB0199C}"/>
    <dgm:cxn modelId="{4646BFD8-CFB5-4FAC-A9F8-1EA3FE7D5EEF}" type="presOf" srcId="{962FC1FA-9397-449C-9596-70F6B643A4D7}" destId="{DA7873D4-265A-4C8C-A0AE-4A155FFFAF83}" srcOrd="0" destOrd="0" presId="urn:microsoft.com/office/officeart/2005/8/layout/vList5"/>
    <dgm:cxn modelId="{2134F539-6E19-48F1-9164-40C312B70001}" type="presOf" srcId="{E041052A-0B63-4C30-9F39-839FAFF2C911}" destId="{693770AE-0496-4097-8BCD-B7D885C12D44}" srcOrd="0" destOrd="0" presId="urn:microsoft.com/office/officeart/2005/8/layout/vList5"/>
    <dgm:cxn modelId="{51B7AE51-9838-4B1A-8C28-168884B5FD38}" type="presOf" srcId="{0B30244A-E3D8-45AF-AFBC-6DC8CBC2CF05}" destId="{987BA52D-F501-4576-8D3C-680046FA2F29}" srcOrd="0" destOrd="0" presId="urn:microsoft.com/office/officeart/2005/8/layout/vList5"/>
    <dgm:cxn modelId="{66291DE3-00C4-4CCB-ABA4-F7A54030EE8E}" srcId="{945AF9DD-DF78-4AB3-82AB-1131DD0E7D6C}" destId="{E041052A-0B63-4C30-9F39-839FAFF2C911}" srcOrd="1" destOrd="0" parTransId="{FCFBE8A8-FF0B-4A2B-8D53-63483119D149}" sibTransId="{A07269EE-0AFA-4FEB-BDA7-8EDF248A0A8C}"/>
    <dgm:cxn modelId="{A07D613E-5F9C-4B1A-B319-5AAE9734F846}" srcId="{0E63C66B-6F3C-4514-906A-D8D63E531421}" destId="{0B30244A-E3D8-45AF-AFBC-6DC8CBC2CF05}" srcOrd="0" destOrd="0" parTransId="{9A6D6BD5-B6DA-45FC-B236-05BA4157833B}" sibTransId="{26EC2724-574C-401F-9896-E603BA2B1D43}"/>
    <dgm:cxn modelId="{F912CA00-E65F-448B-A2AC-DFC94ED0E3EB}" srcId="{0E63C66B-6F3C-4514-906A-D8D63E531421}" destId="{2A2FE908-0592-4559-8FB9-A1B8AB9A61F0}" srcOrd="3" destOrd="0" parTransId="{4AEF4FCD-E5F1-4273-9D8E-C02556931778}" sibTransId="{3CF29491-053C-40F1-8AEE-0FC3C3CFC6E4}"/>
    <dgm:cxn modelId="{67DE0A5F-92F1-47D3-BE05-F056B76A2375}" type="presParOf" srcId="{1171BAD8-832B-4417-BEB4-96ECC1B18832}" destId="{F88D7A73-2269-4FB1-8A55-F7141EF8E552}" srcOrd="0" destOrd="0" presId="urn:microsoft.com/office/officeart/2005/8/layout/vList5"/>
    <dgm:cxn modelId="{AA4C3446-734F-4F73-B187-526E5575FD08}" type="presParOf" srcId="{F88D7A73-2269-4FB1-8A55-F7141EF8E552}" destId="{CB58E6FC-35FE-425D-BC43-AC65EF248BC6}" srcOrd="0" destOrd="0" presId="urn:microsoft.com/office/officeart/2005/8/layout/vList5"/>
    <dgm:cxn modelId="{AFC72BF4-FE70-42D5-B398-B15DBC5A0898}" type="presParOf" srcId="{F88D7A73-2269-4FB1-8A55-F7141EF8E552}" destId="{987BA52D-F501-4576-8D3C-680046FA2F29}" srcOrd="1" destOrd="0" presId="urn:microsoft.com/office/officeart/2005/8/layout/vList5"/>
    <dgm:cxn modelId="{5DC5CD9B-6532-4329-B51F-CBECC079FA53}" type="presParOf" srcId="{1171BAD8-832B-4417-BEB4-96ECC1B18832}" destId="{0B48423F-3AAB-44CF-A1FC-735936A787C3}" srcOrd="1" destOrd="0" presId="urn:microsoft.com/office/officeart/2005/8/layout/vList5"/>
    <dgm:cxn modelId="{9FAA8083-E7B6-44E5-8B14-EA4304E4A26E}" type="presParOf" srcId="{1171BAD8-832B-4417-BEB4-96ECC1B18832}" destId="{7177B1E5-CD67-4580-8B75-7AC075D122C2}" srcOrd="2" destOrd="0" presId="urn:microsoft.com/office/officeart/2005/8/layout/vList5"/>
    <dgm:cxn modelId="{A3305334-A1C8-465A-A5B4-7227B4892D9F}" type="presParOf" srcId="{7177B1E5-CD67-4580-8B75-7AC075D122C2}" destId="{693770AE-0496-4097-8BCD-B7D885C12D44}" srcOrd="0" destOrd="0" presId="urn:microsoft.com/office/officeart/2005/8/layout/vList5"/>
    <dgm:cxn modelId="{E56D1AF5-C4B8-4EC5-870E-ECEA998068CF}" type="presParOf" srcId="{7177B1E5-CD67-4580-8B75-7AC075D122C2}" destId="{DA7873D4-265A-4C8C-A0AE-4A155FFFAF8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AEB1B57-7A8B-4FD0-B49A-399308B964A6}" type="doc">
      <dgm:prSet loTypeId="urn:microsoft.com/office/officeart/2005/8/layout/vList5" loCatId="list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0D9EF2BD-01F3-4C0A-B86A-B8E296C034A5}">
      <dgm:prSet phldrT="[Text]"/>
      <dgm:spPr/>
      <dgm:t>
        <a:bodyPr/>
        <a:lstStyle/>
        <a:p>
          <a:r>
            <a:rPr lang="en-US" dirty="0" smtClean="0"/>
            <a:t>Well Drilling costs</a:t>
          </a:r>
          <a:endParaRPr lang="en-US" dirty="0"/>
        </a:p>
      </dgm:t>
    </dgm:pt>
    <dgm:pt modelId="{EE40244B-9B33-4502-914F-B91293F25F48}" type="parTrans" cxnId="{A1657B30-509C-4A00-A59F-F74BDA046C4B}">
      <dgm:prSet/>
      <dgm:spPr/>
      <dgm:t>
        <a:bodyPr/>
        <a:lstStyle/>
        <a:p>
          <a:endParaRPr lang="en-US"/>
        </a:p>
      </dgm:t>
    </dgm:pt>
    <dgm:pt modelId="{0CC98142-F392-4BC4-83C2-67448F585201}" type="sibTrans" cxnId="{A1657B30-509C-4A00-A59F-F74BDA046C4B}">
      <dgm:prSet/>
      <dgm:spPr/>
      <dgm:t>
        <a:bodyPr/>
        <a:lstStyle/>
        <a:p>
          <a:endParaRPr lang="en-US"/>
        </a:p>
      </dgm:t>
    </dgm:pt>
    <dgm:pt modelId="{E04BBCFB-5C76-48F7-8F34-6FA023C47BCA}">
      <dgm:prSet phldrT="[Text]"/>
      <dgm:spPr/>
      <dgm:t>
        <a:bodyPr/>
        <a:lstStyle/>
        <a:p>
          <a:r>
            <a:rPr lang="en-US" dirty="0" smtClean="0"/>
            <a:t>Drilling without consent</a:t>
          </a:r>
          <a:endParaRPr lang="en-US" dirty="0"/>
        </a:p>
      </dgm:t>
    </dgm:pt>
    <dgm:pt modelId="{49D8CEC9-6BEA-4DD4-85EA-2B9D66BE824F}" type="parTrans" cxnId="{324B05B9-6010-47F5-A009-C22675143738}">
      <dgm:prSet/>
      <dgm:spPr/>
      <dgm:t>
        <a:bodyPr/>
        <a:lstStyle/>
        <a:p>
          <a:endParaRPr lang="en-US"/>
        </a:p>
      </dgm:t>
    </dgm:pt>
    <dgm:pt modelId="{E34E7338-F5CE-4ADD-9645-BE701639F7DA}" type="sibTrans" cxnId="{324B05B9-6010-47F5-A009-C22675143738}">
      <dgm:prSet/>
      <dgm:spPr/>
      <dgm:t>
        <a:bodyPr/>
        <a:lstStyle/>
        <a:p>
          <a:endParaRPr lang="en-US"/>
        </a:p>
      </dgm:t>
    </dgm:pt>
    <dgm:pt modelId="{AA5EE5EF-CDE9-4C9D-9762-056C0433F020}">
      <dgm:prSet phldrT="[Text]"/>
      <dgm:spPr/>
      <dgm:t>
        <a:bodyPr/>
        <a:lstStyle/>
        <a:p>
          <a:r>
            <a:rPr lang="en-US" dirty="0" smtClean="0"/>
            <a:t>Rig stand by costs </a:t>
          </a:r>
          <a:endParaRPr lang="en-US" dirty="0"/>
        </a:p>
      </dgm:t>
    </dgm:pt>
    <dgm:pt modelId="{21AF24A1-651C-434A-B044-79C6EB956D56}" type="parTrans" cxnId="{714B5D28-3A38-44D6-991E-1A15235FD370}">
      <dgm:prSet/>
      <dgm:spPr/>
      <dgm:t>
        <a:bodyPr/>
        <a:lstStyle/>
        <a:p>
          <a:endParaRPr lang="en-US"/>
        </a:p>
      </dgm:t>
    </dgm:pt>
    <dgm:pt modelId="{BD15252C-6316-4D8B-9240-64A5CA079FBF}" type="sibTrans" cxnId="{714B5D28-3A38-44D6-991E-1A15235FD370}">
      <dgm:prSet/>
      <dgm:spPr/>
      <dgm:t>
        <a:bodyPr/>
        <a:lstStyle/>
        <a:p>
          <a:endParaRPr lang="en-US"/>
        </a:p>
      </dgm:t>
    </dgm:pt>
    <dgm:pt modelId="{17951176-8FAC-4BB0-9339-DF5308F71DAD}">
      <dgm:prSet phldrT="[Text]"/>
      <dgm:spPr/>
      <dgm:t>
        <a:bodyPr/>
        <a:lstStyle/>
        <a:p>
          <a:r>
            <a:rPr lang="en-US" dirty="0" smtClean="0"/>
            <a:t>Personnel costs</a:t>
          </a:r>
          <a:endParaRPr lang="en-US" dirty="0"/>
        </a:p>
      </dgm:t>
    </dgm:pt>
    <dgm:pt modelId="{29A1F5E8-4F82-4464-BFB7-F1FDAD35AE56}" type="parTrans" cxnId="{25B3D518-DAF3-4883-9348-0AA75B5A9590}">
      <dgm:prSet/>
      <dgm:spPr/>
      <dgm:t>
        <a:bodyPr/>
        <a:lstStyle/>
        <a:p>
          <a:endParaRPr lang="en-US"/>
        </a:p>
      </dgm:t>
    </dgm:pt>
    <dgm:pt modelId="{1D13620F-2309-4A77-926A-7A8C576B06A3}" type="sibTrans" cxnId="{25B3D518-DAF3-4883-9348-0AA75B5A9590}">
      <dgm:prSet/>
      <dgm:spPr/>
      <dgm:t>
        <a:bodyPr/>
        <a:lstStyle/>
        <a:p>
          <a:endParaRPr lang="en-US"/>
        </a:p>
      </dgm:t>
    </dgm:pt>
    <dgm:pt modelId="{5BCC23CC-5D3F-445E-A229-83516F5A2396}">
      <dgm:prSet phldrT="[Text]"/>
      <dgm:spPr/>
      <dgm:t>
        <a:bodyPr/>
        <a:lstStyle/>
        <a:p>
          <a:r>
            <a:rPr lang="en-US" dirty="0" smtClean="0"/>
            <a:t>No work permits (Expatriates)</a:t>
          </a:r>
          <a:endParaRPr lang="en-US" dirty="0"/>
        </a:p>
      </dgm:t>
    </dgm:pt>
    <dgm:pt modelId="{14879C08-EC9E-4318-8F9D-B520A3996D6A}" type="parTrans" cxnId="{2A068EA1-B969-4511-A7CB-92A5AA5DA7CD}">
      <dgm:prSet/>
      <dgm:spPr/>
      <dgm:t>
        <a:bodyPr/>
        <a:lstStyle/>
        <a:p>
          <a:endParaRPr lang="en-US"/>
        </a:p>
      </dgm:t>
    </dgm:pt>
    <dgm:pt modelId="{B57A29D1-E9C1-49FA-B0D5-6841FBA1DBB8}" type="sibTrans" cxnId="{2A068EA1-B969-4511-A7CB-92A5AA5DA7CD}">
      <dgm:prSet/>
      <dgm:spPr/>
      <dgm:t>
        <a:bodyPr/>
        <a:lstStyle/>
        <a:p>
          <a:endParaRPr lang="en-US"/>
        </a:p>
      </dgm:t>
    </dgm:pt>
    <dgm:pt modelId="{F9EB9F98-E35C-4287-9A11-05355983F2DE}">
      <dgm:prSet phldrT="[Text]"/>
      <dgm:spPr/>
      <dgm:t>
        <a:bodyPr/>
        <a:lstStyle/>
        <a:p>
          <a:r>
            <a:rPr lang="en-US" dirty="0" smtClean="0"/>
            <a:t>Operations outside Work program</a:t>
          </a:r>
          <a:endParaRPr lang="en-US" dirty="0"/>
        </a:p>
      </dgm:t>
    </dgm:pt>
    <dgm:pt modelId="{79393DB2-13B8-4F15-B065-2A4E076650FD}" type="parTrans" cxnId="{3C9D01B0-486B-4318-9291-9709C44766C0}">
      <dgm:prSet/>
      <dgm:spPr/>
      <dgm:t>
        <a:bodyPr/>
        <a:lstStyle/>
        <a:p>
          <a:endParaRPr lang="en-US"/>
        </a:p>
      </dgm:t>
    </dgm:pt>
    <dgm:pt modelId="{DD24BA10-F11E-4D3B-8FEC-01E57B9AFCB8}" type="sibTrans" cxnId="{3C9D01B0-486B-4318-9291-9709C44766C0}">
      <dgm:prSet/>
      <dgm:spPr/>
      <dgm:t>
        <a:bodyPr/>
        <a:lstStyle/>
        <a:p>
          <a:endParaRPr lang="en-US"/>
        </a:p>
      </dgm:t>
    </dgm:pt>
    <dgm:pt modelId="{8EFA85B5-99FB-42D3-BF20-4B654C3F9448}">
      <dgm:prSet phldrT="[Text]"/>
      <dgm:spPr/>
      <dgm:t>
        <a:bodyPr/>
        <a:lstStyle/>
        <a:p>
          <a:r>
            <a:rPr lang="en-US" dirty="0" smtClean="0"/>
            <a:t>Unnecessary and uneconomical expenditure</a:t>
          </a:r>
          <a:endParaRPr lang="en-US" dirty="0"/>
        </a:p>
      </dgm:t>
    </dgm:pt>
    <dgm:pt modelId="{E57C61CB-7DE6-4BBC-B65A-80AA55EA4AD4}" type="parTrans" cxnId="{BC8F0FFF-77CC-4D0F-BB5C-2ECF71A6263E}">
      <dgm:prSet/>
      <dgm:spPr/>
      <dgm:t>
        <a:bodyPr/>
        <a:lstStyle/>
        <a:p>
          <a:endParaRPr lang="en-US"/>
        </a:p>
      </dgm:t>
    </dgm:pt>
    <dgm:pt modelId="{8EB9DA32-65CF-4BB1-9C7D-14998968AF41}" type="sibTrans" cxnId="{BC8F0FFF-77CC-4D0F-BB5C-2ECF71A6263E}">
      <dgm:prSet/>
      <dgm:spPr/>
      <dgm:t>
        <a:bodyPr/>
        <a:lstStyle/>
        <a:p>
          <a:endParaRPr lang="en-US"/>
        </a:p>
      </dgm:t>
    </dgm:pt>
    <dgm:pt modelId="{933D8103-7604-41D8-BC48-1D04F7C7062A}">
      <dgm:prSet phldrT="[Text]"/>
      <dgm:spPr/>
      <dgm:t>
        <a:bodyPr/>
        <a:lstStyle/>
        <a:p>
          <a:r>
            <a:rPr lang="en-US" dirty="0" smtClean="0"/>
            <a:t>Penalties and Interest </a:t>
          </a:r>
          <a:endParaRPr lang="en-US" dirty="0"/>
        </a:p>
      </dgm:t>
    </dgm:pt>
    <dgm:pt modelId="{316CD980-5D32-4BB6-8629-4AC364CA8BDC}" type="parTrans" cxnId="{154738D4-D010-4417-84E3-3C5BC40948CF}">
      <dgm:prSet/>
      <dgm:spPr/>
      <dgm:t>
        <a:bodyPr/>
        <a:lstStyle/>
        <a:p>
          <a:endParaRPr lang="en-US"/>
        </a:p>
      </dgm:t>
    </dgm:pt>
    <dgm:pt modelId="{72A8BAE9-A603-4E3A-AE46-BE7C190DDE0C}" type="sibTrans" cxnId="{154738D4-D010-4417-84E3-3C5BC40948CF}">
      <dgm:prSet/>
      <dgm:spPr/>
      <dgm:t>
        <a:bodyPr/>
        <a:lstStyle/>
        <a:p>
          <a:endParaRPr lang="en-US"/>
        </a:p>
      </dgm:t>
    </dgm:pt>
    <dgm:pt modelId="{1494E697-2935-483A-8682-35EE0398805E}">
      <dgm:prSet phldrT="[Text]"/>
      <dgm:spPr/>
      <dgm:t>
        <a:bodyPr/>
        <a:lstStyle/>
        <a:p>
          <a:r>
            <a:rPr lang="en-US" dirty="0" smtClean="0"/>
            <a:t>No contracts for expatriate staff </a:t>
          </a:r>
          <a:endParaRPr lang="en-US" dirty="0"/>
        </a:p>
      </dgm:t>
    </dgm:pt>
    <dgm:pt modelId="{C81C6162-FDC6-4D8E-9634-9FD036460E25}" type="parTrans" cxnId="{E2DF94F4-083F-43E9-B766-F4AE2AE11B14}">
      <dgm:prSet/>
      <dgm:spPr/>
      <dgm:t>
        <a:bodyPr/>
        <a:lstStyle/>
        <a:p>
          <a:endParaRPr lang="en-US"/>
        </a:p>
      </dgm:t>
    </dgm:pt>
    <dgm:pt modelId="{87A54A4B-C22B-4A60-9D24-FB22E3B0E0BA}" type="sibTrans" cxnId="{E2DF94F4-083F-43E9-B766-F4AE2AE11B14}">
      <dgm:prSet/>
      <dgm:spPr/>
      <dgm:t>
        <a:bodyPr/>
        <a:lstStyle/>
        <a:p>
          <a:endParaRPr lang="en-US"/>
        </a:p>
      </dgm:t>
    </dgm:pt>
    <dgm:pt modelId="{1B03700C-AB26-4B10-9B62-9BDFB55F70FF}">
      <dgm:prSet phldrT="[Text]"/>
      <dgm:spPr/>
      <dgm:t>
        <a:bodyPr/>
        <a:lstStyle/>
        <a:p>
          <a:r>
            <a:rPr lang="en-US" dirty="0" smtClean="0"/>
            <a:t>Excessive budget overruns </a:t>
          </a:r>
          <a:endParaRPr lang="en-US" dirty="0"/>
        </a:p>
      </dgm:t>
    </dgm:pt>
    <dgm:pt modelId="{94411D2B-3E86-4806-857F-DB0668C6332E}" type="parTrans" cxnId="{7D237AB0-2E12-4493-AE35-EA54A73D01EC}">
      <dgm:prSet/>
      <dgm:spPr/>
      <dgm:t>
        <a:bodyPr/>
        <a:lstStyle/>
        <a:p>
          <a:endParaRPr lang="en-US"/>
        </a:p>
      </dgm:t>
    </dgm:pt>
    <dgm:pt modelId="{8C54A266-9DCD-4086-A60B-709E35B49200}" type="sibTrans" cxnId="{7D237AB0-2E12-4493-AE35-EA54A73D01EC}">
      <dgm:prSet/>
      <dgm:spPr/>
      <dgm:t>
        <a:bodyPr/>
        <a:lstStyle/>
        <a:p>
          <a:endParaRPr lang="en-US"/>
        </a:p>
      </dgm:t>
    </dgm:pt>
    <dgm:pt modelId="{12653C44-2775-4358-805A-8F3EA2179618}">
      <dgm:prSet phldrT="[Text]"/>
      <dgm:spPr/>
      <dgm:t>
        <a:bodyPr/>
        <a:lstStyle/>
        <a:p>
          <a:r>
            <a:rPr lang="en-US" dirty="0" smtClean="0"/>
            <a:t>Unapproved expatriates</a:t>
          </a:r>
          <a:endParaRPr lang="en-US" dirty="0"/>
        </a:p>
      </dgm:t>
    </dgm:pt>
    <dgm:pt modelId="{573F29E1-C056-4F73-8440-220931824407}" type="parTrans" cxnId="{18C1B6E5-080E-4F94-9EBB-B2639679862B}">
      <dgm:prSet/>
      <dgm:spPr/>
      <dgm:t>
        <a:bodyPr/>
        <a:lstStyle/>
        <a:p>
          <a:endParaRPr lang="en-GB"/>
        </a:p>
      </dgm:t>
    </dgm:pt>
    <dgm:pt modelId="{49303276-F376-42D8-B898-9BE6A3A0D20F}" type="sibTrans" cxnId="{18C1B6E5-080E-4F94-9EBB-B2639679862B}">
      <dgm:prSet/>
      <dgm:spPr/>
      <dgm:t>
        <a:bodyPr/>
        <a:lstStyle/>
        <a:p>
          <a:endParaRPr lang="en-GB"/>
        </a:p>
      </dgm:t>
    </dgm:pt>
    <dgm:pt modelId="{B41508C9-DB08-4E7C-8623-D1486304AFAC}" type="pres">
      <dgm:prSet presAssocID="{3AEB1B57-7A8B-4FD0-B49A-399308B964A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03061B0-B670-40C8-9EAE-408B43088D3F}" type="pres">
      <dgm:prSet presAssocID="{0D9EF2BD-01F3-4C0A-B86A-B8E296C034A5}" presName="linNode" presStyleCnt="0"/>
      <dgm:spPr/>
      <dgm:t>
        <a:bodyPr/>
        <a:lstStyle/>
        <a:p>
          <a:endParaRPr lang="en-US"/>
        </a:p>
      </dgm:t>
    </dgm:pt>
    <dgm:pt modelId="{3A470A30-C7C5-432D-81AF-17868000892F}" type="pres">
      <dgm:prSet presAssocID="{0D9EF2BD-01F3-4C0A-B86A-B8E296C034A5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53D9B4-527E-41B9-A8F5-5385EA939BC5}" type="pres">
      <dgm:prSet presAssocID="{0D9EF2BD-01F3-4C0A-B86A-B8E296C034A5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9D90EB-C6DE-4AE0-AAE8-64DCD8615878}" type="pres">
      <dgm:prSet presAssocID="{0CC98142-F392-4BC4-83C2-67448F585201}" presName="sp" presStyleCnt="0"/>
      <dgm:spPr/>
      <dgm:t>
        <a:bodyPr/>
        <a:lstStyle/>
        <a:p>
          <a:endParaRPr lang="en-US"/>
        </a:p>
      </dgm:t>
    </dgm:pt>
    <dgm:pt modelId="{21394356-359F-45B8-A4D6-1EE7BF9384DF}" type="pres">
      <dgm:prSet presAssocID="{17951176-8FAC-4BB0-9339-DF5308F71DAD}" presName="linNode" presStyleCnt="0"/>
      <dgm:spPr/>
      <dgm:t>
        <a:bodyPr/>
        <a:lstStyle/>
        <a:p>
          <a:endParaRPr lang="en-US"/>
        </a:p>
      </dgm:t>
    </dgm:pt>
    <dgm:pt modelId="{D3746D5E-EE5D-4AA4-BACB-63FD6C1932C9}" type="pres">
      <dgm:prSet presAssocID="{17951176-8FAC-4BB0-9339-DF5308F71DAD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147032-DC9F-4635-9168-11FB6BB73DB5}" type="pres">
      <dgm:prSet presAssocID="{17951176-8FAC-4BB0-9339-DF5308F71DAD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54738D4-D010-4417-84E3-3C5BC40948CF}" srcId="{17951176-8FAC-4BB0-9339-DF5308F71DAD}" destId="{933D8103-7604-41D8-BC48-1D04F7C7062A}" srcOrd="4" destOrd="0" parTransId="{316CD980-5D32-4BB6-8629-4AC364CA8BDC}" sibTransId="{72A8BAE9-A603-4E3A-AE46-BE7C190DDE0C}"/>
    <dgm:cxn modelId="{CA1B9687-C5DA-446C-85F3-23A5CF8ACCAA}" type="presOf" srcId="{F9EB9F98-E35C-4287-9A11-05355983F2DE}" destId="{DB53D9B4-527E-41B9-A8F5-5385EA939BC5}" srcOrd="0" destOrd="2" presId="urn:microsoft.com/office/officeart/2005/8/layout/vList5"/>
    <dgm:cxn modelId="{76E198E2-D294-43AF-BA44-0157F2BD2549}" type="presOf" srcId="{1B03700C-AB26-4B10-9B62-9BDFB55F70FF}" destId="{DB53D9B4-527E-41B9-A8F5-5385EA939BC5}" srcOrd="0" destOrd="3" presId="urn:microsoft.com/office/officeart/2005/8/layout/vList5"/>
    <dgm:cxn modelId="{350C766C-C3C0-44B9-9070-BD7F8EE51DF3}" type="presOf" srcId="{17951176-8FAC-4BB0-9339-DF5308F71DAD}" destId="{D3746D5E-EE5D-4AA4-BACB-63FD6C1932C9}" srcOrd="0" destOrd="0" presId="urn:microsoft.com/office/officeart/2005/8/layout/vList5"/>
    <dgm:cxn modelId="{69BC046D-E934-4359-8CF2-C7F17820B06B}" type="presOf" srcId="{1494E697-2935-483A-8682-35EE0398805E}" destId="{BE147032-DC9F-4635-9168-11FB6BB73DB5}" srcOrd="0" destOrd="1" presId="urn:microsoft.com/office/officeart/2005/8/layout/vList5"/>
    <dgm:cxn modelId="{18C1B6E5-080E-4F94-9EBB-B2639679862B}" srcId="{17951176-8FAC-4BB0-9339-DF5308F71DAD}" destId="{12653C44-2775-4358-805A-8F3EA2179618}" srcOrd="2" destOrd="0" parTransId="{573F29E1-C056-4F73-8440-220931824407}" sibTransId="{49303276-F376-42D8-B898-9BE6A3A0D20F}"/>
    <dgm:cxn modelId="{7D237AB0-2E12-4493-AE35-EA54A73D01EC}" srcId="{0D9EF2BD-01F3-4C0A-B86A-B8E296C034A5}" destId="{1B03700C-AB26-4B10-9B62-9BDFB55F70FF}" srcOrd="3" destOrd="0" parTransId="{94411D2B-3E86-4806-857F-DB0668C6332E}" sibTransId="{8C54A266-9DCD-4086-A60B-709E35B49200}"/>
    <dgm:cxn modelId="{25B3D518-DAF3-4883-9348-0AA75B5A9590}" srcId="{3AEB1B57-7A8B-4FD0-B49A-399308B964A6}" destId="{17951176-8FAC-4BB0-9339-DF5308F71DAD}" srcOrd="1" destOrd="0" parTransId="{29A1F5E8-4F82-4464-BFB7-F1FDAD35AE56}" sibTransId="{1D13620F-2309-4A77-926A-7A8C576B06A3}"/>
    <dgm:cxn modelId="{7E72EA89-1DEF-4176-99B5-E76D4E1C98A2}" type="presOf" srcId="{0D9EF2BD-01F3-4C0A-B86A-B8E296C034A5}" destId="{3A470A30-C7C5-432D-81AF-17868000892F}" srcOrd="0" destOrd="0" presId="urn:microsoft.com/office/officeart/2005/8/layout/vList5"/>
    <dgm:cxn modelId="{E2DF94F4-083F-43E9-B766-F4AE2AE11B14}" srcId="{17951176-8FAC-4BB0-9339-DF5308F71DAD}" destId="{1494E697-2935-483A-8682-35EE0398805E}" srcOrd="1" destOrd="0" parTransId="{C81C6162-FDC6-4D8E-9634-9FD036460E25}" sibTransId="{87A54A4B-C22B-4A60-9D24-FB22E3B0E0BA}"/>
    <dgm:cxn modelId="{3C9D01B0-486B-4318-9291-9709C44766C0}" srcId="{0D9EF2BD-01F3-4C0A-B86A-B8E296C034A5}" destId="{F9EB9F98-E35C-4287-9A11-05355983F2DE}" srcOrd="2" destOrd="0" parTransId="{79393DB2-13B8-4F15-B065-2A4E076650FD}" sibTransId="{DD24BA10-F11E-4D3B-8FEC-01E57B9AFCB8}"/>
    <dgm:cxn modelId="{74415F3F-0805-43CE-9774-58129AAB250B}" type="presOf" srcId="{3AEB1B57-7A8B-4FD0-B49A-399308B964A6}" destId="{B41508C9-DB08-4E7C-8623-D1486304AFAC}" srcOrd="0" destOrd="0" presId="urn:microsoft.com/office/officeart/2005/8/layout/vList5"/>
    <dgm:cxn modelId="{AC621740-917D-47E2-BF8F-9F1F7321AAF8}" type="presOf" srcId="{12653C44-2775-4358-805A-8F3EA2179618}" destId="{BE147032-DC9F-4635-9168-11FB6BB73DB5}" srcOrd="0" destOrd="2" presId="urn:microsoft.com/office/officeart/2005/8/layout/vList5"/>
    <dgm:cxn modelId="{BC8F0FFF-77CC-4D0F-BB5C-2ECF71A6263E}" srcId="{17951176-8FAC-4BB0-9339-DF5308F71DAD}" destId="{8EFA85B5-99FB-42D3-BF20-4B654C3F9448}" srcOrd="3" destOrd="0" parTransId="{E57C61CB-7DE6-4BBC-B65A-80AA55EA4AD4}" sibTransId="{8EB9DA32-65CF-4BB1-9C7D-14998968AF41}"/>
    <dgm:cxn modelId="{714B5D28-3A38-44D6-991E-1A15235FD370}" srcId="{0D9EF2BD-01F3-4C0A-B86A-B8E296C034A5}" destId="{AA5EE5EF-CDE9-4C9D-9762-056C0433F020}" srcOrd="1" destOrd="0" parTransId="{21AF24A1-651C-434A-B044-79C6EB956D56}" sibTransId="{BD15252C-6316-4D8B-9240-64A5CA079FBF}"/>
    <dgm:cxn modelId="{CA008743-2B5D-4FEE-9B77-E78E8A39E605}" type="presOf" srcId="{8EFA85B5-99FB-42D3-BF20-4B654C3F9448}" destId="{BE147032-DC9F-4635-9168-11FB6BB73DB5}" srcOrd="0" destOrd="3" presId="urn:microsoft.com/office/officeart/2005/8/layout/vList5"/>
    <dgm:cxn modelId="{324B05B9-6010-47F5-A009-C22675143738}" srcId="{0D9EF2BD-01F3-4C0A-B86A-B8E296C034A5}" destId="{E04BBCFB-5C76-48F7-8F34-6FA023C47BCA}" srcOrd="0" destOrd="0" parTransId="{49D8CEC9-6BEA-4DD4-85EA-2B9D66BE824F}" sibTransId="{E34E7338-F5CE-4ADD-9645-BE701639F7DA}"/>
    <dgm:cxn modelId="{CF6EBF55-E4B4-4EF1-AA32-7F9FFEBA62CB}" type="presOf" srcId="{933D8103-7604-41D8-BC48-1D04F7C7062A}" destId="{BE147032-DC9F-4635-9168-11FB6BB73DB5}" srcOrd="0" destOrd="4" presId="urn:microsoft.com/office/officeart/2005/8/layout/vList5"/>
    <dgm:cxn modelId="{A1657B30-509C-4A00-A59F-F74BDA046C4B}" srcId="{3AEB1B57-7A8B-4FD0-B49A-399308B964A6}" destId="{0D9EF2BD-01F3-4C0A-B86A-B8E296C034A5}" srcOrd="0" destOrd="0" parTransId="{EE40244B-9B33-4502-914F-B91293F25F48}" sibTransId="{0CC98142-F392-4BC4-83C2-67448F585201}"/>
    <dgm:cxn modelId="{ACA33507-27E1-424D-AA0E-5827144C90B0}" type="presOf" srcId="{5BCC23CC-5D3F-445E-A229-83516F5A2396}" destId="{BE147032-DC9F-4635-9168-11FB6BB73DB5}" srcOrd="0" destOrd="0" presId="urn:microsoft.com/office/officeart/2005/8/layout/vList5"/>
    <dgm:cxn modelId="{2A068EA1-B969-4511-A7CB-92A5AA5DA7CD}" srcId="{17951176-8FAC-4BB0-9339-DF5308F71DAD}" destId="{5BCC23CC-5D3F-445E-A229-83516F5A2396}" srcOrd="0" destOrd="0" parTransId="{14879C08-EC9E-4318-8F9D-B520A3996D6A}" sibTransId="{B57A29D1-E9C1-49FA-B0D5-6841FBA1DBB8}"/>
    <dgm:cxn modelId="{E1601C30-573C-4CE9-ADC9-D08BB55480CF}" type="presOf" srcId="{E04BBCFB-5C76-48F7-8F34-6FA023C47BCA}" destId="{DB53D9B4-527E-41B9-A8F5-5385EA939BC5}" srcOrd="0" destOrd="0" presId="urn:microsoft.com/office/officeart/2005/8/layout/vList5"/>
    <dgm:cxn modelId="{ED190D8E-7220-4334-B52F-D6A6D9BFDD13}" type="presOf" srcId="{AA5EE5EF-CDE9-4C9D-9762-056C0433F020}" destId="{DB53D9B4-527E-41B9-A8F5-5385EA939BC5}" srcOrd="0" destOrd="1" presId="urn:microsoft.com/office/officeart/2005/8/layout/vList5"/>
    <dgm:cxn modelId="{3CF15FDB-04E3-40AD-BEEF-DFD55568803F}" type="presParOf" srcId="{B41508C9-DB08-4E7C-8623-D1486304AFAC}" destId="{C03061B0-B670-40C8-9EAE-408B43088D3F}" srcOrd="0" destOrd="0" presId="urn:microsoft.com/office/officeart/2005/8/layout/vList5"/>
    <dgm:cxn modelId="{3CF74274-C550-4B9D-A336-25DC83DB4FE1}" type="presParOf" srcId="{C03061B0-B670-40C8-9EAE-408B43088D3F}" destId="{3A470A30-C7C5-432D-81AF-17868000892F}" srcOrd="0" destOrd="0" presId="urn:microsoft.com/office/officeart/2005/8/layout/vList5"/>
    <dgm:cxn modelId="{DC12EBE8-46BF-42AF-BBA4-1ACF8438AACA}" type="presParOf" srcId="{C03061B0-B670-40C8-9EAE-408B43088D3F}" destId="{DB53D9B4-527E-41B9-A8F5-5385EA939BC5}" srcOrd="1" destOrd="0" presId="urn:microsoft.com/office/officeart/2005/8/layout/vList5"/>
    <dgm:cxn modelId="{D1C07151-BAD0-490A-ABC9-F132EB23F9D1}" type="presParOf" srcId="{B41508C9-DB08-4E7C-8623-D1486304AFAC}" destId="{A09D90EB-C6DE-4AE0-AAE8-64DCD8615878}" srcOrd="1" destOrd="0" presId="urn:microsoft.com/office/officeart/2005/8/layout/vList5"/>
    <dgm:cxn modelId="{2529E372-BFA4-480A-A4F2-83AB6C33A8FE}" type="presParOf" srcId="{B41508C9-DB08-4E7C-8623-D1486304AFAC}" destId="{21394356-359F-45B8-A4D6-1EE7BF9384DF}" srcOrd="2" destOrd="0" presId="urn:microsoft.com/office/officeart/2005/8/layout/vList5"/>
    <dgm:cxn modelId="{77991B54-E226-4FC0-B741-C2D7CC394E42}" type="presParOf" srcId="{21394356-359F-45B8-A4D6-1EE7BF9384DF}" destId="{D3746D5E-EE5D-4AA4-BACB-63FD6C1932C9}" srcOrd="0" destOrd="0" presId="urn:microsoft.com/office/officeart/2005/8/layout/vList5"/>
    <dgm:cxn modelId="{44F1035E-1CFB-4585-9F9A-FDC9E93A4E26}" type="presParOf" srcId="{21394356-359F-45B8-A4D6-1EE7BF9384DF}" destId="{BE147032-DC9F-4635-9168-11FB6BB73DB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3F5E04-D05B-49A5-A806-ACEB324F361C}">
      <dsp:nvSpPr>
        <dsp:cNvPr id="0" name=""/>
        <dsp:cNvSpPr/>
      </dsp:nvSpPr>
      <dsp:spPr>
        <a:xfrm>
          <a:off x="1127279" y="1881187"/>
          <a:ext cx="2112609" cy="8705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56304" y="0"/>
              </a:lnTo>
              <a:lnTo>
                <a:pt x="1056304" y="870513"/>
              </a:lnTo>
              <a:lnTo>
                <a:pt x="2112609" y="87051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800" kern="1200"/>
        </a:p>
      </dsp:txBody>
      <dsp:txXfrm>
        <a:off x="2126460" y="2259321"/>
        <a:ext cx="114246" cy="114246"/>
      </dsp:txXfrm>
    </dsp:sp>
    <dsp:sp modelId="{BE245978-22D0-4488-B13D-7F61B0AC63D3}">
      <dsp:nvSpPr>
        <dsp:cNvPr id="0" name=""/>
        <dsp:cNvSpPr/>
      </dsp:nvSpPr>
      <dsp:spPr>
        <a:xfrm>
          <a:off x="1127279" y="1028423"/>
          <a:ext cx="2097580" cy="852763"/>
        </a:xfrm>
        <a:custGeom>
          <a:avLst/>
          <a:gdLst/>
          <a:ahLst/>
          <a:cxnLst/>
          <a:rect l="0" t="0" r="0" b="0"/>
          <a:pathLst>
            <a:path>
              <a:moveTo>
                <a:pt x="0" y="852763"/>
              </a:moveTo>
              <a:lnTo>
                <a:pt x="1048790" y="852763"/>
              </a:lnTo>
              <a:lnTo>
                <a:pt x="1048790" y="0"/>
              </a:lnTo>
              <a:lnTo>
                <a:pt x="209758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800" kern="1200"/>
        </a:p>
      </dsp:txBody>
      <dsp:txXfrm>
        <a:off x="2119461" y="1398198"/>
        <a:ext cx="113214" cy="113214"/>
      </dsp:txXfrm>
    </dsp:sp>
    <dsp:sp modelId="{D9C8CDC4-9C76-405E-955C-1A3ED997A064}">
      <dsp:nvSpPr>
        <dsp:cNvPr id="0" name=""/>
        <dsp:cNvSpPr/>
      </dsp:nvSpPr>
      <dsp:spPr>
        <a:xfrm rot="16200000">
          <a:off x="-574476" y="1517689"/>
          <a:ext cx="2676515" cy="7269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PSA/PSC</a:t>
          </a:r>
          <a:endParaRPr lang="en-GB" sz="4000" kern="1200" dirty="0"/>
        </a:p>
      </dsp:txBody>
      <dsp:txXfrm>
        <a:off x="-574476" y="1517689"/>
        <a:ext cx="2676515" cy="726996"/>
      </dsp:txXfrm>
    </dsp:sp>
    <dsp:sp modelId="{C72FB968-96F0-4F72-9CE1-074889CDDF83}">
      <dsp:nvSpPr>
        <dsp:cNvPr id="0" name=""/>
        <dsp:cNvSpPr/>
      </dsp:nvSpPr>
      <dsp:spPr>
        <a:xfrm>
          <a:off x="3224859" y="609045"/>
          <a:ext cx="2890279" cy="83875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/>
            <a:t>Compliance audits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Cost recovery audits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 </a:t>
          </a:r>
          <a:endParaRPr lang="en-GB" sz="1300" kern="1200" dirty="0"/>
        </a:p>
      </dsp:txBody>
      <dsp:txXfrm>
        <a:off x="3224859" y="609045"/>
        <a:ext cx="2890279" cy="838756"/>
      </dsp:txXfrm>
    </dsp:sp>
    <dsp:sp modelId="{47EC3413-79F5-47DB-9D20-0F02E587E82C}">
      <dsp:nvSpPr>
        <dsp:cNvPr id="0" name=""/>
        <dsp:cNvSpPr/>
      </dsp:nvSpPr>
      <dsp:spPr>
        <a:xfrm>
          <a:off x="3239888" y="2330249"/>
          <a:ext cx="2875250" cy="84290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/>
            <a:t>Performance audits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(Local content, Environment management </a:t>
          </a:r>
          <a:r>
            <a:rPr lang="en-US" sz="1300" kern="1200" smtClean="0"/>
            <a:t>etc)</a:t>
          </a:r>
          <a:endParaRPr lang="en-GB" sz="1300" kern="1200" dirty="0"/>
        </a:p>
      </dsp:txBody>
      <dsp:txXfrm>
        <a:off x="3239888" y="2330249"/>
        <a:ext cx="2875250" cy="8429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2301BF-D0D1-43AC-881B-49CDCA3FA499}">
      <dsp:nvSpPr>
        <dsp:cNvPr id="0" name=""/>
        <dsp:cNvSpPr/>
      </dsp:nvSpPr>
      <dsp:spPr>
        <a:xfrm>
          <a:off x="1604" y="217721"/>
          <a:ext cx="4302090" cy="7891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5725" tIns="57150" rIns="85725" bIns="571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/>
            <a:t>Subject Matter</a:t>
          </a:r>
          <a:endParaRPr lang="en-US" sz="4500" kern="1200" dirty="0"/>
        </a:p>
      </dsp:txBody>
      <dsp:txXfrm>
        <a:off x="24717" y="240834"/>
        <a:ext cx="4255864" cy="742914"/>
      </dsp:txXfrm>
    </dsp:sp>
    <dsp:sp modelId="{32C0BAFD-C21D-445B-B989-D5428DD297E1}">
      <dsp:nvSpPr>
        <dsp:cNvPr id="0" name=""/>
        <dsp:cNvSpPr/>
      </dsp:nvSpPr>
      <dsp:spPr>
        <a:xfrm>
          <a:off x="431813" y="1006861"/>
          <a:ext cx="430209" cy="14379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37902"/>
              </a:lnTo>
              <a:lnTo>
                <a:pt x="430209" y="14379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19A820-BD54-475B-9E44-FBF14AF71137}">
      <dsp:nvSpPr>
        <dsp:cNvPr id="0" name=""/>
        <dsp:cNvSpPr/>
      </dsp:nvSpPr>
      <dsp:spPr>
        <a:xfrm>
          <a:off x="862022" y="1486162"/>
          <a:ext cx="2953659" cy="19172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Cost recovery statement </a:t>
          </a:r>
        </a:p>
      </dsp:txBody>
      <dsp:txXfrm>
        <a:off x="918175" y="1542315"/>
        <a:ext cx="2841353" cy="180489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2AFB8F-5579-43BA-B2C8-3621A4293A39}">
      <dsp:nvSpPr>
        <dsp:cNvPr id="0" name=""/>
        <dsp:cNvSpPr/>
      </dsp:nvSpPr>
      <dsp:spPr>
        <a:xfrm>
          <a:off x="1058977" y="402592"/>
          <a:ext cx="3114179" cy="3114179"/>
        </a:xfrm>
        <a:prstGeom prst="blockArc">
          <a:avLst>
            <a:gd name="adj1" fmla="val 10982143"/>
            <a:gd name="adj2" fmla="val 17188597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F19F94-DB14-44B3-AC6B-0771C64C33F0}">
      <dsp:nvSpPr>
        <dsp:cNvPr id="0" name=""/>
        <dsp:cNvSpPr/>
      </dsp:nvSpPr>
      <dsp:spPr>
        <a:xfrm>
          <a:off x="1051058" y="496627"/>
          <a:ext cx="3114179" cy="3114179"/>
        </a:xfrm>
        <a:prstGeom prst="blockArc">
          <a:avLst>
            <a:gd name="adj1" fmla="val 4415218"/>
            <a:gd name="adj2" fmla="val 11195466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5A6F4A-E233-45BA-B409-6F82C054EC91}">
      <dsp:nvSpPr>
        <dsp:cNvPr id="0" name=""/>
        <dsp:cNvSpPr/>
      </dsp:nvSpPr>
      <dsp:spPr>
        <a:xfrm>
          <a:off x="1919633" y="499318"/>
          <a:ext cx="3114179" cy="3114179"/>
        </a:xfrm>
        <a:prstGeom prst="blockArc">
          <a:avLst>
            <a:gd name="adj1" fmla="val 21587197"/>
            <a:gd name="adj2" fmla="val 6406084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71E2FD-96FC-4E6D-9A01-7CA262585FD6}">
      <dsp:nvSpPr>
        <dsp:cNvPr id="0" name=""/>
        <dsp:cNvSpPr/>
      </dsp:nvSpPr>
      <dsp:spPr>
        <a:xfrm>
          <a:off x="1922361" y="402413"/>
          <a:ext cx="3114179" cy="3114179"/>
        </a:xfrm>
        <a:prstGeom prst="blockArc">
          <a:avLst>
            <a:gd name="adj1" fmla="val 15209978"/>
            <a:gd name="adj2" fmla="val 206346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F1DC4A-F7E8-4B47-959F-A2AE29CC2506}">
      <dsp:nvSpPr>
        <dsp:cNvPr id="0" name=""/>
        <dsp:cNvSpPr/>
      </dsp:nvSpPr>
      <dsp:spPr>
        <a:xfrm>
          <a:off x="2397936" y="1315431"/>
          <a:ext cx="1432461" cy="1432461"/>
        </a:xfrm>
        <a:prstGeom prst="ellipse">
          <a:avLst/>
        </a:prstGeom>
        <a:solidFill>
          <a:srgbClr val="F68B1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Cost recovery audit criteria</a:t>
          </a:r>
          <a:endParaRPr lang="en-GB" sz="2000" b="1" kern="1200" dirty="0"/>
        </a:p>
      </dsp:txBody>
      <dsp:txXfrm>
        <a:off x="2607715" y="1525210"/>
        <a:ext cx="1012903" cy="1012903"/>
      </dsp:txXfrm>
    </dsp:sp>
    <dsp:sp modelId="{8361D845-00B5-44BC-8FB9-B8533A4E149D}">
      <dsp:nvSpPr>
        <dsp:cNvPr id="0" name=""/>
        <dsp:cNvSpPr/>
      </dsp:nvSpPr>
      <dsp:spPr>
        <a:xfrm>
          <a:off x="1837235" y="-94513"/>
          <a:ext cx="2420443" cy="11913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Regulations</a:t>
          </a:r>
          <a:r>
            <a:rPr lang="en-US" sz="900" b="1" kern="1200" dirty="0" smtClean="0"/>
            <a:t> </a:t>
          </a:r>
          <a:endParaRPr lang="en-GB" sz="900" kern="1200" dirty="0"/>
        </a:p>
      </dsp:txBody>
      <dsp:txXfrm>
        <a:off x="2191701" y="79953"/>
        <a:ext cx="1711511" cy="842393"/>
      </dsp:txXfrm>
    </dsp:sp>
    <dsp:sp modelId="{935151FE-1F18-4A45-B20E-5C03018C07C9}">
      <dsp:nvSpPr>
        <dsp:cNvPr id="0" name=""/>
        <dsp:cNvSpPr/>
      </dsp:nvSpPr>
      <dsp:spPr>
        <a:xfrm>
          <a:off x="3908932" y="1449772"/>
          <a:ext cx="2177543" cy="12019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National laws</a:t>
          </a:r>
          <a:endParaRPr lang="en-GB" sz="1800" kern="1200" dirty="0"/>
        </a:p>
      </dsp:txBody>
      <dsp:txXfrm>
        <a:off x="4227826" y="1625793"/>
        <a:ext cx="1539755" cy="849902"/>
      </dsp:txXfrm>
    </dsp:sp>
    <dsp:sp modelId="{334755F6-BA21-4A93-8057-B75DB1CE6F43}">
      <dsp:nvSpPr>
        <dsp:cNvPr id="0" name=""/>
        <dsp:cNvSpPr/>
      </dsp:nvSpPr>
      <dsp:spPr>
        <a:xfrm>
          <a:off x="1806700" y="2915506"/>
          <a:ext cx="2462437" cy="11944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International best practice</a:t>
          </a:r>
          <a:endParaRPr lang="en-GB" sz="2000" kern="1200" dirty="0"/>
        </a:p>
      </dsp:txBody>
      <dsp:txXfrm>
        <a:off x="2167316" y="3090428"/>
        <a:ext cx="1741205" cy="844599"/>
      </dsp:txXfrm>
    </dsp:sp>
    <dsp:sp modelId="{1C0B5AA6-8F41-4139-8826-56FDD0432071}">
      <dsp:nvSpPr>
        <dsp:cNvPr id="0" name=""/>
        <dsp:cNvSpPr/>
      </dsp:nvSpPr>
      <dsp:spPr>
        <a:xfrm>
          <a:off x="0" y="1355992"/>
          <a:ext cx="2194419" cy="10462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PSAs/PSCs</a:t>
          </a:r>
          <a:endParaRPr lang="en-GB" sz="2000" kern="1200" dirty="0"/>
        </a:p>
      </dsp:txBody>
      <dsp:txXfrm>
        <a:off x="321365" y="1509216"/>
        <a:ext cx="1551689" cy="73983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B3B941-FED7-4271-8764-D77BEF338DCA}">
      <dsp:nvSpPr>
        <dsp:cNvPr id="0" name=""/>
        <dsp:cNvSpPr/>
      </dsp:nvSpPr>
      <dsp:spPr>
        <a:xfrm>
          <a:off x="2495549" y="223090"/>
          <a:ext cx="3743324" cy="100563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smtClean="0"/>
            <a:t>Cost </a:t>
          </a:r>
          <a:r>
            <a:rPr lang="en-US" sz="1500" kern="1200" dirty="0" smtClean="0"/>
            <a:t>recovery statements are prepared and presented/ provided by IOC/Regulator/Ministry of Petroleum</a:t>
          </a:r>
          <a:endParaRPr lang="en-GB" sz="1500" kern="1200" dirty="0"/>
        </a:p>
      </dsp:txBody>
      <dsp:txXfrm>
        <a:off x="2495549" y="348795"/>
        <a:ext cx="3366210" cy="754227"/>
      </dsp:txXfrm>
    </dsp:sp>
    <dsp:sp modelId="{311A5406-593A-4301-BA99-AA1E2CE9C488}">
      <dsp:nvSpPr>
        <dsp:cNvPr id="0" name=""/>
        <dsp:cNvSpPr/>
      </dsp:nvSpPr>
      <dsp:spPr>
        <a:xfrm>
          <a:off x="0" y="372"/>
          <a:ext cx="2495549" cy="14510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Attestation </a:t>
          </a:r>
          <a:endParaRPr lang="en-GB" sz="3300" kern="1200" dirty="0"/>
        </a:p>
      </dsp:txBody>
      <dsp:txXfrm>
        <a:off x="70836" y="71208"/>
        <a:ext cx="2353877" cy="1309402"/>
      </dsp:txXfrm>
    </dsp:sp>
    <dsp:sp modelId="{BC1C2A1D-A5B9-44E6-AD42-94CC8F9C28BD}">
      <dsp:nvSpPr>
        <dsp:cNvPr id="0" name=""/>
        <dsp:cNvSpPr/>
      </dsp:nvSpPr>
      <dsp:spPr>
        <a:xfrm>
          <a:off x="2495549" y="1596925"/>
          <a:ext cx="3743324" cy="145107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9C90FD-7BBE-4EDB-9216-C21E091D24E1}">
      <dsp:nvSpPr>
        <dsp:cNvPr id="0" name=""/>
        <dsp:cNvSpPr/>
      </dsp:nvSpPr>
      <dsp:spPr>
        <a:xfrm>
          <a:off x="0" y="1596553"/>
          <a:ext cx="2495549" cy="14510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Reasonable assurance</a:t>
          </a:r>
          <a:endParaRPr lang="en-GB" sz="3300" kern="1200" dirty="0"/>
        </a:p>
      </dsp:txBody>
      <dsp:txXfrm>
        <a:off x="70836" y="1667389"/>
        <a:ext cx="2353877" cy="130940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928C0B-2CF5-40CD-9DF8-021D6CC55094}">
      <dsp:nvSpPr>
        <dsp:cNvPr id="0" name=""/>
        <dsp:cNvSpPr/>
      </dsp:nvSpPr>
      <dsp:spPr>
        <a:xfrm>
          <a:off x="296783" y="1552"/>
          <a:ext cx="1610399" cy="4925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Exploration</a:t>
          </a:r>
          <a:endParaRPr lang="en-US" sz="1800" b="1" kern="1200" dirty="0"/>
        </a:p>
      </dsp:txBody>
      <dsp:txXfrm>
        <a:off x="311208" y="15977"/>
        <a:ext cx="1581549" cy="463666"/>
      </dsp:txXfrm>
    </dsp:sp>
    <dsp:sp modelId="{530E451B-6AC2-414C-9CE7-111E7E895E99}">
      <dsp:nvSpPr>
        <dsp:cNvPr id="0" name=""/>
        <dsp:cNvSpPr/>
      </dsp:nvSpPr>
      <dsp:spPr>
        <a:xfrm>
          <a:off x="457823" y="494068"/>
          <a:ext cx="161039" cy="3693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9387"/>
              </a:lnTo>
              <a:lnTo>
                <a:pt x="161039" y="36938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C44DB2-DCD4-4F11-B7BE-8D8B3435BC87}">
      <dsp:nvSpPr>
        <dsp:cNvPr id="0" name=""/>
        <dsp:cNvSpPr/>
      </dsp:nvSpPr>
      <dsp:spPr>
        <a:xfrm>
          <a:off x="618863" y="617197"/>
          <a:ext cx="1363008" cy="4925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Seismic surveys</a:t>
          </a:r>
          <a:endParaRPr lang="en-US" sz="1000" b="1" kern="1200" dirty="0"/>
        </a:p>
      </dsp:txBody>
      <dsp:txXfrm>
        <a:off x="633288" y="631622"/>
        <a:ext cx="1334158" cy="463666"/>
      </dsp:txXfrm>
    </dsp:sp>
    <dsp:sp modelId="{1C1FB5F5-3DBF-413F-B2B4-4B740D706274}">
      <dsp:nvSpPr>
        <dsp:cNvPr id="0" name=""/>
        <dsp:cNvSpPr/>
      </dsp:nvSpPr>
      <dsp:spPr>
        <a:xfrm>
          <a:off x="457823" y="494068"/>
          <a:ext cx="161039" cy="9850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85032"/>
              </a:lnTo>
              <a:lnTo>
                <a:pt x="161039" y="9850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8D8EBD-3BB4-4216-838A-5016F9824381}">
      <dsp:nvSpPr>
        <dsp:cNvPr id="0" name=""/>
        <dsp:cNvSpPr/>
      </dsp:nvSpPr>
      <dsp:spPr>
        <a:xfrm>
          <a:off x="618863" y="1232842"/>
          <a:ext cx="1336940" cy="4925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Exploration &amp;Appraisal  Well drilling</a:t>
          </a:r>
          <a:endParaRPr lang="en-US" sz="1000" b="1" kern="1200" dirty="0"/>
        </a:p>
      </dsp:txBody>
      <dsp:txXfrm>
        <a:off x="633288" y="1247267"/>
        <a:ext cx="1308090" cy="463666"/>
      </dsp:txXfrm>
    </dsp:sp>
    <dsp:sp modelId="{3CB23E60-6A1B-447D-A00B-37CDE4CD08A9}">
      <dsp:nvSpPr>
        <dsp:cNvPr id="0" name=""/>
        <dsp:cNvSpPr/>
      </dsp:nvSpPr>
      <dsp:spPr>
        <a:xfrm>
          <a:off x="457823" y="494068"/>
          <a:ext cx="161039" cy="16006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00677"/>
              </a:lnTo>
              <a:lnTo>
                <a:pt x="161039" y="16006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4FAB83-DF48-4D40-B08E-542236219D4E}">
      <dsp:nvSpPr>
        <dsp:cNvPr id="0" name=""/>
        <dsp:cNvSpPr/>
      </dsp:nvSpPr>
      <dsp:spPr>
        <a:xfrm>
          <a:off x="618863" y="1848487"/>
          <a:ext cx="1342583" cy="4925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Technical studies</a:t>
          </a:r>
          <a:endParaRPr lang="en-US" sz="1000" b="1" kern="1200" dirty="0"/>
        </a:p>
      </dsp:txBody>
      <dsp:txXfrm>
        <a:off x="633288" y="1862912"/>
        <a:ext cx="1313733" cy="463666"/>
      </dsp:txXfrm>
    </dsp:sp>
    <dsp:sp modelId="{82802171-75BC-4973-9671-96ED14CDBFCB}">
      <dsp:nvSpPr>
        <dsp:cNvPr id="0" name=""/>
        <dsp:cNvSpPr/>
      </dsp:nvSpPr>
      <dsp:spPr>
        <a:xfrm>
          <a:off x="457823" y="494068"/>
          <a:ext cx="161039" cy="22163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16322"/>
              </a:lnTo>
              <a:lnTo>
                <a:pt x="161039" y="221632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BEFAF1-04BF-43D7-8F7C-C30F22C3D5CD}">
      <dsp:nvSpPr>
        <dsp:cNvPr id="0" name=""/>
        <dsp:cNvSpPr/>
      </dsp:nvSpPr>
      <dsp:spPr>
        <a:xfrm>
          <a:off x="618863" y="2464132"/>
          <a:ext cx="1342583" cy="4925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Plug and abandonment </a:t>
          </a:r>
          <a:endParaRPr lang="en-US" sz="1000" b="1" kern="1200" dirty="0"/>
        </a:p>
      </dsp:txBody>
      <dsp:txXfrm>
        <a:off x="633288" y="2478557"/>
        <a:ext cx="1313733" cy="463666"/>
      </dsp:txXfrm>
    </dsp:sp>
    <dsp:sp modelId="{210E482E-3B69-4EA8-865F-4C338D7EBB5E}">
      <dsp:nvSpPr>
        <dsp:cNvPr id="0" name=""/>
        <dsp:cNvSpPr/>
      </dsp:nvSpPr>
      <dsp:spPr>
        <a:xfrm>
          <a:off x="2153441" y="1552"/>
          <a:ext cx="1393052" cy="4925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Development</a:t>
          </a:r>
          <a:endParaRPr lang="en-US" sz="1800" b="1" kern="1200" dirty="0"/>
        </a:p>
      </dsp:txBody>
      <dsp:txXfrm>
        <a:off x="2167866" y="15977"/>
        <a:ext cx="1364202" cy="463666"/>
      </dsp:txXfrm>
    </dsp:sp>
    <dsp:sp modelId="{6610EF00-4F12-4A44-8FC7-D0694868DE77}">
      <dsp:nvSpPr>
        <dsp:cNvPr id="0" name=""/>
        <dsp:cNvSpPr/>
      </dsp:nvSpPr>
      <dsp:spPr>
        <a:xfrm>
          <a:off x="2292746" y="494068"/>
          <a:ext cx="139305" cy="3693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9387"/>
              </a:lnTo>
              <a:lnTo>
                <a:pt x="139305" y="36938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B07E03-C2C9-4E8D-A02A-BB0919981641}">
      <dsp:nvSpPr>
        <dsp:cNvPr id="0" name=""/>
        <dsp:cNvSpPr/>
      </dsp:nvSpPr>
      <dsp:spPr>
        <a:xfrm>
          <a:off x="2432052" y="617197"/>
          <a:ext cx="1660228" cy="4925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Front End Engineering Design (FEED)</a:t>
          </a:r>
          <a:endParaRPr lang="en-US" sz="1000" b="1" kern="1200" dirty="0"/>
        </a:p>
      </dsp:txBody>
      <dsp:txXfrm>
        <a:off x="2446477" y="631622"/>
        <a:ext cx="1631378" cy="463666"/>
      </dsp:txXfrm>
    </dsp:sp>
    <dsp:sp modelId="{3A803829-6B9F-4CFE-8520-EFC9A0C8860E}">
      <dsp:nvSpPr>
        <dsp:cNvPr id="0" name=""/>
        <dsp:cNvSpPr/>
      </dsp:nvSpPr>
      <dsp:spPr>
        <a:xfrm>
          <a:off x="2292746" y="494068"/>
          <a:ext cx="139305" cy="9850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85032"/>
              </a:lnTo>
              <a:lnTo>
                <a:pt x="139305" y="9850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8B2F27-F46B-48EF-AD5D-216B7EBAA8FE}">
      <dsp:nvSpPr>
        <dsp:cNvPr id="0" name=""/>
        <dsp:cNvSpPr/>
      </dsp:nvSpPr>
      <dsp:spPr>
        <a:xfrm>
          <a:off x="2432052" y="1232842"/>
          <a:ext cx="1711993" cy="4925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Environmental Social Impact Assessments (ESIAs)</a:t>
          </a:r>
          <a:endParaRPr lang="en-US" sz="1000" b="1" kern="1200" dirty="0"/>
        </a:p>
      </dsp:txBody>
      <dsp:txXfrm>
        <a:off x="2446477" y="1247267"/>
        <a:ext cx="1683143" cy="463666"/>
      </dsp:txXfrm>
    </dsp:sp>
    <dsp:sp modelId="{3394ED99-B822-4AE9-BE35-433DB44E1A36}">
      <dsp:nvSpPr>
        <dsp:cNvPr id="0" name=""/>
        <dsp:cNvSpPr/>
      </dsp:nvSpPr>
      <dsp:spPr>
        <a:xfrm>
          <a:off x="2292746" y="494068"/>
          <a:ext cx="139305" cy="16006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00677"/>
              </a:lnTo>
              <a:lnTo>
                <a:pt x="139305" y="16006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15872B-AE40-471C-9B65-947502057E94}">
      <dsp:nvSpPr>
        <dsp:cNvPr id="0" name=""/>
        <dsp:cNvSpPr/>
      </dsp:nvSpPr>
      <dsp:spPr>
        <a:xfrm>
          <a:off x="2432052" y="1848487"/>
          <a:ext cx="1729243" cy="4925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Resettlement Action Plan (RAP)</a:t>
          </a:r>
          <a:endParaRPr lang="en-US" sz="1000" b="1" kern="1200" dirty="0"/>
        </a:p>
      </dsp:txBody>
      <dsp:txXfrm>
        <a:off x="2446477" y="1862912"/>
        <a:ext cx="1700393" cy="463666"/>
      </dsp:txXfrm>
    </dsp:sp>
    <dsp:sp modelId="{762B1DD5-E329-4DB8-93E2-1347ACF64E1E}">
      <dsp:nvSpPr>
        <dsp:cNvPr id="0" name=""/>
        <dsp:cNvSpPr/>
      </dsp:nvSpPr>
      <dsp:spPr>
        <a:xfrm>
          <a:off x="2292746" y="494068"/>
          <a:ext cx="139305" cy="22163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16322"/>
              </a:lnTo>
              <a:lnTo>
                <a:pt x="139305" y="221632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48EC30-EAAC-4576-BCBA-EC775050656F}">
      <dsp:nvSpPr>
        <dsp:cNvPr id="0" name=""/>
        <dsp:cNvSpPr/>
      </dsp:nvSpPr>
      <dsp:spPr>
        <a:xfrm>
          <a:off x="2432052" y="2464132"/>
          <a:ext cx="1711993" cy="4925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Technical studies</a:t>
          </a:r>
          <a:endParaRPr lang="en-US" sz="1000" b="1" kern="1200" dirty="0"/>
        </a:p>
      </dsp:txBody>
      <dsp:txXfrm>
        <a:off x="2446477" y="2478557"/>
        <a:ext cx="1683143" cy="463666"/>
      </dsp:txXfrm>
    </dsp:sp>
    <dsp:sp modelId="{F3962CE7-322B-45EB-B10F-BFE824A52563}">
      <dsp:nvSpPr>
        <dsp:cNvPr id="0" name=""/>
        <dsp:cNvSpPr/>
      </dsp:nvSpPr>
      <dsp:spPr>
        <a:xfrm>
          <a:off x="2292746" y="494068"/>
          <a:ext cx="139305" cy="28319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31967"/>
              </a:lnTo>
              <a:lnTo>
                <a:pt x="139305" y="283196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7D875C-833A-492B-BBEB-E7ACD18C685B}">
      <dsp:nvSpPr>
        <dsp:cNvPr id="0" name=""/>
        <dsp:cNvSpPr/>
      </dsp:nvSpPr>
      <dsp:spPr>
        <a:xfrm>
          <a:off x="2432052" y="3079777"/>
          <a:ext cx="1694736" cy="4925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EPC </a:t>
          </a:r>
          <a:endParaRPr lang="en-US" sz="1000" b="1" kern="1200" dirty="0"/>
        </a:p>
      </dsp:txBody>
      <dsp:txXfrm>
        <a:off x="2446477" y="3094202"/>
        <a:ext cx="1665886" cy="463666"/>
      </dsp:txXfrm>
    </dsp:sp>
    <dsp:sp modelId="{2C672E27-9F09-4025-A45C-9B659DBAEB5F}">
      <dsp:nvSpPr>
        <dsp:cNvPr id="0" name=""/>
        <dsp:cNvSpPr/>
      </dsp:nvSpPr>
      <dsp:spPr>
        <a:xfrm>
          <a:off x="4113362" y="1552"/>
          <a:ext cx="1470958" cy="4925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Production</a:t>
          </a:r>
          <a:endParaRPr lang="en-US" sz="1800" b="1" kern="1200" dirty="0"/>
        </a:p>
      </dsp:txBody>
      <dsp:txXfrm>
        <a:off x="4127787" y="15977"/>
        <a:ext cx="1442108" cy="463666"/>
      </dsp:txXfrm>
    </dsp:sp>
    <dsp:sp modelId="{64B5D792-7431-43E3-B1F6-410FA0206FE5}">
      <dsp:nvSpPr>
        <dsp:cNvPr id="0" name=""/>
        <dsp:cNvSpPr/>
      </dsp:nvSpPr>
      <dsp:spPr>
        <a:xfrm>
          <a:off x="4260458" y="494068"/>
          <a:ext cx="147095" cy="3693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9387"/>
              </a:lnTo>
              <a:lnTo>
                <a:pt x="147095" y="36938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17C9D6-77C7-4D9B-8554-1CADB9D71147}">
      <dsp:nvSpPr>
        <dsp:cNvPr id="0" name=""/>
        <dsp:cNvSpPr/>
      </dsp:nvSpPr>
      <dsp:spPr>
        <a:xfrm>
          <a:off x="4407553" y="617197"/>
          <a:ext cx="1471567" cy="4925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Central processing facilities (CPFs)</a:t>
          </a:r>
          <a:endParaRPr lang="en-US" sz="1000" b="1" kern="1200" dirty="0"/>
        </a:p>
      </dsp:txBody>
      <dsp:txXfrm>
        <a:off x="4421978" y="631622"/>
        <a:ext cx="1442717" cy="463666"/>
      </dsp:txXfrm>
    </dsp:sp>
    <dsp:sp modelId="{638C9399-9163-45A9-AA1B-CBD38EA3D38E}">
      <dsp:nvSpPr>
        <dsp:cNvPr id="0" name=""/>
        <dsp:cNvSpPr/>
      </dsp:nvSpPr>
      <dsp:spPr>
        <a:xfrm>
          <a:off x="4260458" y="494068"/>
          <a:ext cx="147095" cy="9850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85032"/>
              </a:lnTo>
              <a:lnTo>
                <a:pt x="147095" y="9850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F10B65-4159-4555-9B54-55E6AE13F7AC}">
      <dsp:nvSpPr>
        <dsp:cNvPr id="0" name=""/>
        <dsp:cNvSpPr/>
      </dsp:nvSpPr>
      <dsp:spPr>
        <a:xfrm>
          <a:off x="4407553" y="1232842"/>
          <a:ext cx="1514412" cy="4925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Production wells</a:t>
          </a:r>
          <a:endParaRPr lang="en-US" sz="1000" b="1" kern="1200" dirty="0"/>
        </a:p>
      </dsp:txBody>
      <dsp:txXfrm>
        <a:off x="4421978" y="1247267"/>
        <a:ext cx="1485562" cy="463666"/>
      </dsp:txXfrm>
    </dsp:sp>
    <dsp:sp modelId="{CE9548EB-C559-4489-B2CB-7B8BA5BA9644}">
      <dsp:nvSpPr>
        <dsp:cNvPr id="0" name=""/>
        <dsp:cNvSpPr/>
      </dsp:nvSpPr>
      <dsp:spPr>
        <a:xfrm>
          <a:off x="4260458" y="494068"/>
          <a:ext cx="147095" cy="16006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00677"/>
              </a:lnTo>
              <a:lnTo>
                <a:pt x="147095" y="16006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32BB29-88D5-4E03-99E8-A8A014FD1E0C}">
      <dsp:nvSpPr>
        <dsp:cNvPr id="0" name=""/>
        <dsp:cNvSpPr/>
      </dsp:nvSpPr>
      <dsp:spPr>
        <a:xfrm>
          <a:off x="4407553" y="1848487"/>
          <a:ext cx="1531662" cy="4925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Feeder pipelines</a:t>
          </a:r>
          <a:endParaRPr lang="en-US" sz="1000" b="1" kern="1200" dirty="0"/>
        </a:p>
      </dsp:txBody>
      <dsp:txXfrm>
        <a:off x="4421978" y="1862912"/>
        <a:ext cx="1502812" cy="463666"/>
      </dsp:txXfrm>
    </dsp:sp>
    <dsp:sp modelId="{3CC3EF4C-2487-42D6-894B-B4C03B7EB61F}">
      <dsp:nvSpPr>
        <dsp:cNvPr id="0" name=""/>
        <dsp:cNvSpPr/>
      </dsp:nvSpPr>
      <dsp:spPr>
        <a:xfrm>
          <a:off x="4260458" y="494068"/>
          <a:ext cx="147095" cy="22163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16322"/>
              </a:lnTo>
              <a:lnTo>
                <a:pt x="147095" y="221632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61FB5C-FE27-4397-A9F3-4164FB754C5B}">
      <dsp:nvSpPr>
        <dsp:cNvPr id="0" name=""/>
        <dsp:cNvSpPr/>
      </dsp:nvSpPr>
      <dsp:spPr>
        <a:xfrm>
          <a:off x="4407553" y="2464132"/>
          <a:ext cx="1531662" cy="4925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Decommissioning</a:t>
          </a:r>
          <a:endParaRPr lang="en-US" sz="1000" b="1" kern="1200" dirty="0"/>
        </a:p>
      </dsp:txBody>
      <dsp:txXfrm>
        <a:off x="4421978" y="2478557"/>
        <a:ext cx="1502812" cy="46366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7BA52D-F501-4576-8D3C-680046FA2F29}">
      <dsp:nvSpPr>
        <dsp:cNvPr id="0" name=""/>
        <dsp:cNvSpPr/>
      </dsp:nvSpPr>
      <dsp:spPr>
        <a:xfrm rot="5400000">
          <a:off x="3498872" y="-1036648"/>
          <a:ext cx="1564849" cy="4029456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Duplication of studies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Unapproved studies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Failure to submit study reports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Deviation of studies </a:t>
          </a:r>
          <a:endParaRPr lang="en-US" sz="1900" kern="1200" dirty="0"/>
        </a:p>
      </dsp:txBody>
      <dsp:txXfrm rot="-5400000">
        <a:off x="2266569" y="272045"/>
        <a:ext cx="3953066" cy="1412069"/>
      </dsp:txXfrm>
    </dsp:sp>
    <dsp:sp modelId="{CB58E6FC-35FE-425D-BC43-AC65EF248BC6}">
      <dsp:nvSpPr>
        <dsp:cNvPr id="0" name=""/>
        <dsp:cNvSpPr/>
      </dsp:nvSpPr>
      <dsp:spPr>
        <a:xfrm>
          <a:off x="0" y="0"/>
          <a:ext cx="2266569" cy="195606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Technical Studies</a:t>
          </a:r>
          <a:endParaRPr lang="en-US" sz="3000" kern="1200" dirty="0"/>
        </a:p>
      </dsp:txBody>
      <dsp:txXfrm>
        <a:off x="95487" y="95487"/>
        <a:ext cx="2075595" cy="1765087"/>
      </dsp:txXfrm>
    </dsp:sp>
    <dsp:sp modelId="{DA7873D4-265A-4C8C-A0AE-4A155FFFAF83}">
      <dsp:nvSpPr>
        <dsp:cNvPr id="0" name=""/>
        <dsp:cNvSpPr/>
      </dsp:nvSpPr>
      <dsp:spPr>
        <a:xfrm rot="5400000">
          <a:off x="3498872" y="1017217"/>
          <a:ext cx="1564849" cy="4029456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Uncertified rates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No Transfer pricing documentation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Non beneficial services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No subsidiary request</a:t>
          </a:r>
          <a:endParaRPr lang="en-US" sz="1900" kern="1200" dirty="0"/>
        </a:p>
      </dsp:txBody>
      <dsp:txXfrm rot="-5400000">
        <a:off x="2266569" y="2325910"/>
        <a:ext cx="3953066" cy="1412069"/>
      </dsp:txXfrm>
    </dsp:sp>
    <dsp:sp modelId="{693770AE-0496-4097-8BCD-B7D885C12D44}">
      <dsp:nvSpPr>
        <dsp:cNvPr id="0" name=""/>
        <dsp:cNvSpPr/>
      </dsp:nvSpPr>
      <dsp:spPr>
        <a:xfrm>
          <a:off x="0" y="2053914"/>
          <a:ext cx="2266569" cy="195606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Time-writing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(HQ support)</a:t>
          </a:r>
          <a:endParaRPr lang="en-US" sz="2500" kern="1200" dirty="0"/>
        </a:p>
      </dsp:txBody>
      <dsp:txXfrm>
        <a:off x="95487" y="2149401"/>
        <a:ext cx="2075595" cy="176508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53D9B4-527E-41B9-A8F5-5385EA939BC5}">
      <dsp:nvSpPr>
        <dsp:cNvPr id="0" name=""/>
        <dsp:cNvSpPr/>
      </dsp:nvSpPr>
      <dsp:spPr>
        <a:xfrm rot="5400000">
          <a:off x="2724193" y="-689235"/>
          <a:ext cx="1520865" cy="3279648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Drilling without consent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Rig stand by costs 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Operations outside Work program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Excessive budget overruns </a:t>
          </a:r>
          <a:endParaRPr lang="en-US" sz="1400" kern="1200" dirty="0"/>
        </a:p>
      </dsp:txBody>
      <dsp:txXfrm rot="-5400000">
        <a:off x="1844802" y="264399"/>
        <a:ext cx="3205405" cy="1372379"/>
      </dsp:txXfrm>
    </dsp:sp>
    <dsp:sp modelId="{3A470A30-C7C5-432D-81AF-17868000892F}">
      <dsp:nvSpPr>
        <dsp:cNvPr id="0" name=""/>
        <dsp:cNvSpPr/>
      </dsp:nvSpPr>
      <dsp:spPr>
        <a:xfrm>
          <a:off x="0" y="47"/>
          <a:ext cx="1844802" cy="190108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Well Drilling costs</a:t>
          </a:r>
          <a:endParaRPr lang="en-US" sz="2800" kern="1200" dirty="0"/>
        </a:p>
      </dsp:txBody>
      <dsp:txXfrm>
        <a:off x="90056" y="90103"/>
        <a:ext cx="1664690" cy="1720969"/>
      </dsp:txXfrm>
    </dsp:sp>
    <dsp:sp modelId="{BE147032-DC9F-4635-9168-11FB6BB73DB5}">
      <dsp:nvSpPr>
        <dsp:cNvPr id="0" name=""/>
        <dsp:cNvSpPr/>
      </dsp:nvSpPr>
      <dsp:spPr>
        <a:xfrm rot="5400000">
          <a:off x="2724193" y="1306900"/>
          <a:ext cx="1520865" cy="3279648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No work permits (Expatriates)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No contracts for expatriate staff 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Unapproved expatriates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Unnecessary and uneconomical expenditure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Penalties and Interest </a:t>
          </a:r>
          <a:endParaRPr lang="en-US" sz="1400" kern="1200" dirty="0"/>
        </a:p>
      </dsp:txBody>
      <dsp:txXfrm rot="-5400000">
        <a:off x="1844802" y="2260535"/>
        <a:ext cx="3205405" cy="1372379"/>
      </dsp:txXfrm>
    </dsp:sp>
    <dsp:sp modelId="{D3746D5E-EE5D-4AA4-BACB-63FD6C1932C9}">
      <dsp:nvSpPr>
        <dsp:cNvPr id="0" name=""/>
        <dsp:cNvSpPr/>
      </dsp:nvSpPr>
      <dsp:spPr>
        <a:xfrm>
          <a:off x="0" y="1996183"/>
          <a:ext cx="1844802" cy="190108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Personnel costs</a:t>
          </a:r>
          <a:endParaRPr lang="en-US" sz="2800" kern="1200" dirty="0"/>
        </a:p>
      </dsp:txBody>
      <dsp:txXfrm>
        <a:off x="90056" y="2086239"/>
        <a:ext cx="1664690" cy="17209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E40FA2-B9D8-FC41-B67B-A0085E231C2B}" type="datetimeFigureOut">
              <a:rPr lang="en-US" smtClean="0"/>
              <a:t>4/19/2021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F3CD53-D23C-6B4F-8A78-AE4693EF2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2940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924AA4-2C1A-2746-BE22-0835E3BF2552}" type="datetimeFigureOut">
              <a:rPr lang="en-US" smtClean="0"/>
              <a:t>4/19/2021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9000F5-2F6B-8241-B547-2F4DB1D6E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2736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57896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715792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73688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431585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89481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147377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505273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863169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microsoft.com/office/2007/relationships/hdphoto" Target="../media/hdphoto1.wdp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6.emf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openxmlformats.org/officeDocument/2006/relationships/image" Target="../media/image23.jpe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6.emf"/><Relationship Id="rId3" Type="http://schemas.openxmlformats.org/officeDocument/2006/relationships/image" Target="../media/image27.png"/><Relationship Id="rId7" Type="http://schemas.openxmlformats.org/officeDocument/2006/relationships/image" Target="../media/image30.png"/><Relationship Id="rId12" Type="http://schemas.openxmlformats.org/officeDocument/2006/relationships/image" Target="../media/image25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8.svg"/><Relationship Id="rId9" Type="http://schemas.openxmlformats.org/officeDocument/2006/relationships/image" Target="../media/image3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7672" y="2014760"/>
            <a:ext cx="3110158" cy="1102519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3000">
                <a:solidFill>
                  <a:schemeClr val="bg1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7672" y="3117279"/>
            <a:ext cx="3110158" cy="456493"/>
          </a:xfrm>
        </p:spPr>
        <p:txBody>
          <a:bodyPr>
            <a:normAutofit/>
          </a:bodyPr>
          <a:lstStyle>
            <a:lvl1pPr marL="0" indent="0" algn="l">
              <a:buNone/>
              <a:defRPr sz="1700">
                <a:solidFill>
                  <a:srgbClr val="128B7D"/>
                </a:solidFill>
                <a:latin typeface="Arial"/>
                <a:cs typeface="Arial"/>
              </a:defRPr>
            </a:lvl1pPr>
            <a:lvl2pPr marL="408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3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90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7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54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Title 10">
            <a:extLst>
              <a:ext uri="{FF2B5EF4-FFF2-40B4-BE49-F238E27FC236}">
                <a16:creationId xmlns:a16="http://schemas.microsoft.com/office/drawing/2014/main" xmlns="" id="{5B3E99E6-A34E-4BAF-9830-211F1C41E17F}"/>
              </a:ext>
            </a:extLst>
          </p:cNvPr>
          <p:cNvSpPr txBox="1">
            <a:spLocks/>
          </p:cNvSpPr>
          <p:nvPr userDrawn="1"/>
        </p:nvSpPr>
        <p:spPr>
          <a:xfrm>
            <a:off x="182871" y="1547549"/>
            <a:ext cx="3722229" cy="1460898"/>
          </a:xfrm>
          <a:prstGeom prst="rect">
            <a:avLst/>
          </a:prstGeom>
        </p:spPr>
        <p:txBody>
          <a:bodyPr vert="horz" lIns="81636" tIns="40818" rIns="81636" bIns="40818" rtlCol="0" anchor="ctr">
            <a:noAutofit/>
          </a:bodyPr>
          <a:lstStyle>
            <a:lvl1pPr algn="l" defTabSz="408181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2800" kern="1200">
                <a:solidFill>
                  <a:srgbClr val="FFFCF4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endParaRPr lang="en-US" sz="3200" dirty="0"/>
          </a:p>
        </p:txBody>
      </p:sp>
      <p:sp>
        <p:nvSpPr>
          <p:cNvPr id="8" name="Title 10">
            <a:extLst>
              <a:ext uri="{FF2B5EF4-FFF2-40B4-BE49-F238E27FC236}">
                <a16:creationId xmlns:a16="http://schemas.microsoft.com/office/drawing/2014/main" xmlns="" id="{09A7F5AB-60BA-465B-A6DD-8ABA67631318}"/>
              </a:ext>
            </a:extLst>
          </p:cNvPr>
          <p:cNvSpPr txBox="1">
            <a:spLocks/>
          </p:cNvSpPr>
          <p:nvPr userDrawn="1"/>
        </p:nvSpPr>
        <p:spPr>
          <a:xfrm>
            <a:off x="182872" y="2047734"/>
            <a:ext cx="3722228" cy="859368"/>
          </a:xfrm>
          <a:prstGeom prst="rect">
            <a:avLst/>
          </a:prstGeom>
        </p:spPr>
        <p:txBody>
          <a:bodyPr vert="horz" lIns="81636" tIns="40818" rIns="81636" bIns="40818" rtlCol="0" anchor="ctr">
            <a:noAutofit/>
          </a:bodyPr>
          <a:lstStyle>
            <a:lvl1pPr algn="ctr" defTabSz="408181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2800" kern="1200">
                <a:solidFill>
                  <a:srgbClr val="128B7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pPr algn="l"/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7" name="Picture 6" descr="PPT Template1.jpg">
            <a:extLst>
              <a:ext uri="{FF2B5EF4-FFF2-40B4-BE49-F238E27FC236}">
                <a16:creationId xmlns:a16="http://schemas.microsoft.com/office/drawing/2014/main" xmlns="" id="{FCB674A4-1902-44E7-B33D-95C7525C80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43"/>
            <a:ext cx="7145594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923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4015 PPT Backgrounds WIDESCREEN5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858000" cy="5143500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4287301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4286944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C71B2C0F-ACE4-476A-A559-FC75DB7294B6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xmlns="" id="{1C17EC75-36DC-4FCA-B1AF-8FEB8048347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43257" y="1447443"/>
            <a:ext cx="6171843" cy="3063285"/>
          </a:xfrm>
        </p:spPr>
        <p:txBody>
          <a:bodyPr numCol="1" spcCol="197266">
            <a:normAutofit/>
          </a:bodyPr>
          <a:lstStyle>
            <a:lvl1pPr marL="0" indent="0">
              <a:lnSpc>
                <a:spcPct val="120000"/>
              </a:lnSpc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6362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D6A274AF-5C8B-4337-8863-06B7F3FB421E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7" name="Arrow: Pentagon 1">
              <a:extLst>
                <a:ext uri="{FF2B5EF4-FFF2-40B4-BE49-F238E27FC236}">
                  <a16:creationId xmlns:a16="http://schemas.microsoft.com/office/drawing/2014/main" xmlns="" id="{8C81DB43-D013-4E9F-AD95-3D3BF13AFCB4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xmlns="" id="{141EE9E2-F373-4596-888F-53F42B74551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34443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wall, person, indoor, holding&#10;&#10;Description automatically generated">
            <a:extLst>
              <a:ext uri="{FF2B5EF4-FFF2-40B4-BE49-F238E27FC236}">
                <a16:creationId xmlns:a16="http://schemas.microsoft.com/office/drawing/2014/main" xmlns="" id="{25BFD777-0034-4EAD-A8CB-DE149F47FD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97361" y="188065"/>
            <a:ext cx="2110542" cy="4594697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1" y="205981"/>
            <a:ext cx="4407924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57" y="1453929"/>
            <a:ext cx="4286944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bg1"/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4286944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xmlns="" id="{4251CE0A-E8A1-44DF-8B3C-A72383D8EA39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3" name="Picture 22" descr="4015 PPT Backgrounds WIDESCREEN8.jpg">
            <a:extLst>
              <a:ext uri="{FF2B5EF4-FFF2-40B4-BE49-F238E27FC236}">
                <a16:creationId xmlns:a16="http://schemas.microsoft.com/office/drawing/2014/main" xmlns="" id="{D751989F-2EA6-4F21-AF5C-AAF6E6B9AA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67" b="95000" l="0" r="90000">
                        <a14:foregroundMark x1="56154" y1="11667" x2="56154" y2="11667"/>
                        <a14:foregroundMark x1="46154" y1="22222" x2="46154" y2="22222"/>
                        <a14:foregroundMark x1="56154" y1="6667" x2="56154" y2="6667"/>
                        <a14:foregroundMark x1="62308" y1="2222" x2="62308" y2="2222"/>
                        <a14:foregroundMark x1="47692" y1="46111" x2="47692" y2="46111"/>
                        <a14:foregroundMark x1="52308" y1="68333" x2="52308" y2="68333"/>
                        <a14:foregroundMark x1="71538" y1="88333" x2="71538" y2="88333"/>
                        <a14:foregroundMark x1="67692" y1="76667" x2="67692" y2="76667"/>
                        <a14:foregroundMark x1="80000" y1="72778" x2="80000" y2="72778"/>
                        <a14:foregroundMark x1="74615" y1="94444" x2="74615" y2="94444"/>
                        <a14:foregroundMark x1="16923" y1="62222" x2="16923" y2="62222"/>
                        <a14:foregroundMark x1="15385" y1="55556" x2="15385" y2="55556"/>
                        <a14:foregroundMark x1="53077" y1="68333" x2="53077" y2="68333"/>
                        <a14:foregroundMark x1="56923" y1="63889" x2="56923" y2="63889"/>
                        <a14:foregroundMark x1="71538" y1="83333" x2="71538" y2="83333"/>
                        <a14:foregroundMark x1="75385" y1="76667" x2="75385" y2="76667"/>
                        <a14:foregroundMark x1="81538" y1="72222" x2="81538" y2="72222"/>
                        <a14:foregroundMark x1="81538" y1="85000" x2="81538" y2="85000"/>
                        <a14:foregroundMark x1="83077" y1="95000" x2="80000" y2="73333"/>
                        <a14:foregroundMark x1="80000" y1="73333" x2="77692" y2="73889"/>
                        <a14:backgroundMark x1="0" y1="52778" x2="0" y2="55000"/>
                        <a14:backgroundMark x1="0" y1="51667" x2="0" y2="51667"/>
                        <a14:backgroundMark x1="1538" y1="45556" x2="1538" y2="605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844648" y="29490"/>
            <a:ext cx="848033" cy="1078477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DF7D9B7E-979C-4FEC-AED4-78953D77FC18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8" name="Arrow: Pentagon 1">
              <a:extLst>
                <a:ext uri="{FF2B5EF4-FFF2-40B4-BE49-F238E27FC236}">
                  <a16:creationId xmlns:a16="http://schemas.microsoft.com/office/drawing/2014/main" xmlns="" id="{5D65B400-0626-4C9D-B768-D7B64E2EE1DB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xmlns="" id="{667B4595-6ADB-44CA-AE5D-DEE9B5CD713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267539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standing in front of a crowd&#10;&#10;Description automatically generated">
            <a:extLst>
              <a:ext uri="{FF2B5EF4-FFF2-40B4-BE49-F238E27FC236}">
                <a16:creationId xmlns:a16="http://schemas.microsoft.com/office/drawing/2014/main" xmlns="" id="{4EB04B78-3758-4EBA-9B25-F749A0BC3E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858000" cy="5154728"/>
          </a:xfrm>
          <a:prstGeom prst="rect">
            <a:avLst/>
          </a:prstGeom>
        </p:spPr>
      </p:pic>
      <p:sp>
        <p:nvSpPr>
          <p:cNvPr id="23" name="Title 10">
            <a:extLst>
              <a:ext uri="{FF2B5EF4-FFF2-40B4-BE49-F238E27FC236}">
                <a16:creationId xmlns:a16="http://schemas.microsoft.com/office/drawing/2014/main" xmlns="" id="{FBE67F53-A78F-40B3-924B-80A7D1A88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205981"/>
            <a:ext cx="6172200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xmlns="" id="{6363308D-82C9-4BF8-90E1-2108758969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3257" y="1453928"/>
            <a:ext cx="6171843" cy="3280304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bg1"/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25" name="Text Placeholder 6">
            <a:extLst>
              <a:ext uri="{FF2B5EF4-FFF2-40B4-BE49-F238E27FC236}">
                <a16:creationId xmlns:a16="http://schemas.microsoft.com/office/drawing/2014/main" xmlns="" id="{EE2231D3-AC6B-4680-85A6-AF67BB606D0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3257" y="945606"/>
            <a:ext cx="4286944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6" name="Slide Number Placeholder 13">
            <a:extLst>
              <a:ext uri="{FF2B5EF4-FFF2-40B4-BE49-F238E27FC236}">
                <a16:creationId xmlns:a16="http://schemas.microsoft.com/office/drawing/2014/main" xmlns="" id="{1DF78BD8-5BF9-4C3A-8D03-C93FA60FD9B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4914900" y="4767263"/>
            <a:ext cx="1600200" cy="273844"/>
          </a:xfrm>
        </p:spPr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7C496F0A-11EC-48D2-BE6D-5024F9956828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1" name="Arrow: Pentagon 1">
              <a:extLst>
                <a:ext uri="{FF2B5EF4-FFF2-40B4-BE49-F238E27FC236}">
                  <a16:creationId xmlns:a16="http://schemas.microsoft.com/office/drawing/2014/main" xmlns="" id="{07E8485E-55CA-4FC2-A97D-84860C4B1183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xmlns="" id="{654F40A6-22EC-4772-8B60-29769430F8F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083074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person, man, outdoor, ground&#10;&#10;Description automatically generated">
            <a:extLst>
              <a:ext uri="{FF2B5EF4-FFF2-40B4-BE49-F238E27FC236}">
                <a16:creationId xmlns:a16="http://schemas.microsoft.com/office/drawing/2014/main" xmlns="" id="{7F76ABA0-4C3E-4C54-8252-DDD84CB878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858000" cy="5150872"/>
          </a:xfrm>
          <a:prstGeom prst="rect">
            <a:avLst/>
          </a:prstGeom>
        </p:spPr>
      </p:pic>
      <p:sp>
        <p:nvSpPr>
          <p:cNvPr id="23" name="Title 10">
            <a:extLst>
              <a:ext uri="{FF2B5EF4-FFF2-40B4-BE49-F238E27FC236}">
                <a16:creationId xmlns:a16="http://schemas.microsoft.com/office/drawing/2014/main" xmlns="" id="{FBE67F53-A78F-40B3-924B-80A7D1A88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205981"/>
            <a:ext cx="6171843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xmlns="" id="{6363308D-82C9-4BF8-90E1-2108758969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3257" y="1453928"/>
            <a:ext cx="6171843" cy="3280304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bg1"/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25" name="Text Placeholder 6">
            <a:extLst>
              <a:ext uri="{FF2B5EF4-FFF2-40B4-BE49-F238E27FC236}">
                <a16:creationId xmlns:a16="http://schemas.microsoft.com/office/drawing/2014/main" xmlns="" id="{EE2231D3-AC6B-4680-85A6-AF67BB606D0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3257" y="945606"/>
            <a:ext cx="4286944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6" name="Slide Number Placeholder 13">
            <a:extLst>
              <a:ext uri="{FF2B5EF4-FFF2-40B4-BE49-F238E27FC236}">
                <a16:creationId xmlns:a16="http://schemas.microsoft.com/office/drawing/2014/main" xmlns="" id="{1DF78BD8-5BF9-4C3A-8D03-C93FA60FD9B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4914900" y="4767263"/>
            <a:ext cx="1600200" cy="273844"/>
          </a:xfrm>
        </p:spPr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F848E3DB-60D2-47C5-B5C1-AE909633448D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1" name="Arrow: Pentagon 1">
              <a:extLst>
                <a:ext uri="{FF2B5EF4-FFF2-40B4-BE49-F238E27FC236}">
                  <a16:creationId xmlns:a16="http://schemas.microsoft.com/office/drawing/2014/main" xmlns="" id="{0CA2F23B-5239-46CE-A208-43975C9FE139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xmlns="" id="{F6A1C63D-B6FB-4942-A0DF-7627C0BF5B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916468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Imag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06CE88EC-94B7-4C0B-A4F2-DC81CD412941}"/>
              </a:ext>
            </a:extLst>
          </p:cNvPr>
          <p:cNvGrpSpPr/>
          <p:nvPr userDrawn="1"/>
        </p:nvGrpSpPr>
        <p:grpSpPr>
          <a:xfrm>
            <a:off x="43374" y="3884769"/>
            <a:ext cx="6776010" cy="1198907"/>
            <a:chOff x="-52661" y="3856458"/>
            <a:chExt cx="9034680" cy="1344837"/>
          </a:xfrm>
        </p:grpSpPr>
        <p:pic>
          <p:nvPicPr>
            <p:cNvPr id="6" name="Picture 5" descr="A group of people sitting at a table&#10;&#10;Description automatically generated">
              <a:extLst>
                <a:ext uri="{FF2B5EF4-FFF2-40B4-BE49-F238E27FC236}">
                  <a16:creationId xmlns:a16="http://schemas.microsoft.com/office/drawing/2014/main" xmlns="" id="{3139FA82-1528-4B9F-9E7F-AA9A2847FFD5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227379" y="3856458"/>
              <a:ext cx="2194560" cy="1344837"/>
            </a:xfrm>
            <a:prstGeom prst="rect">
              <a:avLst/>
            </a:prstGeom>
          </p:spPr>
        </p:pic>
        <p:pic>
          <p:nvPicPr>
            <p:cNvPr id="18" name="Picture 17" descr="A person sitting at a desk using a computer&#10;&#10;Description automatically generated">
              <a:extLst>
                <a:ext uri="{FF2B5EF4-FFF2-40B4-BE49-F238E27FC236}">
                  <a16:creationId xmlns:a16="http://schemas.microsoft.com/office/drawing/2014/main" xmlns="" id="{06AE0724-6CF9-4B3C-BBA8-106F90BFF7A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37"/>
            <a:stretch/>
          </p:blipFill>
          <p:spPr>
            <a:xfrm>
              <a:off x="-52661" y="3875173"/>
              <a:ext cx="2194560" cy="1324866"/>
            </a:xfrm>
            <a:prstGeom prst="rect">
              <a:avLst/>
            </a:prstGeom>
          </p:spPr>
        </p:pic>
        <p:pic>
          <p:nvPicPr>
            <p:cNvPr id="20" name="Picture 19" descr="A person standing in front of a window&#10;&#10;Description automatically generated">
              <a:extLst>
                <a:ext uri="{FF2B5EF4-FFF2-40B4-BE49-F238E27FC236}">
                  <a16:creationId xmlns:a16="http://schemas.microsoft.com/office/drawing/2014/main" xmlns="" id="{09D9FC39-5E23-4912-AB5C-3315E5F10046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87459" y="3858158"/>
              <a:ext cx="2194560" cy="1342994"/>
            </a:xfrm>
            <a:prstGeom prst="rect">
              <a:avLst/>
            </a:prstGeom>
          </p:spPr>
        </p:pic>
        <p:pic>
          <p:nvPicPr>
            <p:cNvPr id="23" name="Picture 22" descr="A close up of a sign&#10;&#10;Description automatically generated">
              <a:extLst>
                <a:ext uri="{FF2B5EF4-FFF2-40B4-BE49-F238E27FC236}">
                  <a16:creationId xmlns:a16="http://schemas.microsoft.com/office/drawing/2014/main" xmlns="" id="{E2FE8A76-0944-4CF5-AF9B-21E339501E7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07419" y="3858301"/>
              <a:ext cx="2194560" cy="1342994"/>
            </a:xfrm>
            <a:prstGeom prst="rect">
              <a:avLst/>
            </a:prstGeom>
          </p:spPr>
        </p:pic>
      </p:grpSp>
      <p:sp>
        <p:nvSpPr>
          <p:cNvPr id="11" name="Title 10"/>
          <p:cNvSpPr>
            <a:spLocks noGrp="1"/>
          </p:cNvSpPr>
          <p:nvPr userDrawn="1">
            <p:ph type="title"/>
          </p:nvPr>
        </p:nvSpPr>
        <p:spPr>
          <a:xfrm>
            <a:off x="342900" y="205981"/>
            <a:ext cx="5014254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 userDrawn="1">
            <p:ph type="body" sz="quarter" idx="13"/>
          </p:nvPr>
        </p:nvSpPr>
        <p:spPr>
          <a:xfrm>
            <a:off x="343258" y="1453927"/>
            <a:ext cx="6188171" cy="2225328"/>
          </a:xfrm>
        </p:spPr>
        <p:txBody>
          <a:bodyPr numCol="1" spcCol="197266">
            <a:normAutofit/>
          </a:bodyPr>
          <a:lstStyle>
            <a:lvl1pPr marL="0" indent="0">
              <a:lnSpc>
                <a:spcPct val="120000"/>
              </a:lnSpc>
              <a:buNone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8180" indent="0">
              <a:buNone/>
              <a:defRPr sz="1600">
                <a:solidFill>
                  <a:schemeClr val="bg1"/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 userDrawn="1">
            <p:ph type="body" sz="quarter" idx="16"/>
          </p:nvPr>
        </p:nvSpPr>
        <p:spPr>
          <a:xfrm>
            <a:off x="343257" y="945029"/>
            <a:ext cx="5014397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xmlns="" id="{6EDF44A1-AF51-49FC-B29D-1DA035CBDA7F}"/>
              </a:ext>
            </a:extLst>
          </p:cNvPr>
          <p:cNvSpPr>
            <a:spLocks noGrp="1"/>
          </p:cNvSpPr>
          <p:nvPr userDrawn="1"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5" name="Picture 24" descr="blocks.png">
            <a:extLst>
              <a:ext uri="{FF2B5EF4-FFF2-40B4-BE49-F238E27FC236}">
                <a16:creationId xmlns:a16="http://schemas.microsoft.com/office/drawing/2014/main" xmlns="" id="{F69239D7-870B-4C2B-8910-9D9760EE71B9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5799991" y="-67759"/>
            <a:ext cx="1119786" cy="2273360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A5BED26C-AD8D-4305-9254-E495238E46AE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27" name="Arrow: Pentagon 1">
              <a:extLst>
                <a:ext uri="{FF2B5EF4-FFF2-40B4-BE49-F238E27FC236}">
                  <a16:creationId xmlns:a16="http://schemas.microsoft.com/office/drawing/2014/main" xmlns="" id="{088F9D11-B5CE-466C-B583-907ECD3AF10E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xmlns="" id="{784D8E2C-CC3B-4AF6-8774-D5D969AE46E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189493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Imag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014254" cy="725497"/>
          </a:xfrm>
        </p:spPr>
        <p:txBody>
          <a:bodyPr>
            <a:normAutofit/>
          </a:bodyPr>
          <a:lstStyle>
            <a:lvl1pPr algn="l">
              <a:lnSpc>
                <a:spcPct val="80000"/>
              </a:lnSpc>
              <a:defRPr lang="en-US" sz="2800" kern="1200" dirty="0">
                <a:solidFill>
                  <a:srgbClr val="17376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57" y="1453929"/>
            <a:ext cx="5013897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8180" indent="0">
              <a:buNone/>
              <a:defRPr sz="1600">
                <a:solidFill>
                  <a:schemeClr val="bg1"/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5014397" cy="303384"/>
          </a:xfrm>
        </p:spPr>
        <p:txBody>
          <a:bodyPr>
            <a:noAutofit/>
          </a:bodyPr>
          <a:lstStyle>
            <a:lvl1pPr marL="0" indent="0">
              <a:buNone/>
              <a:defRPr lang="en-US" sz="1800" i="1" kern="1200" dirty="0">
                <a:solidFill>
                  <a:srgbClr val="139D8E"/>
                </a:solidFill>
                <a:latin typeface="Arial"/>
                <a:ea typeface="+mn-ea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2B629311-07B1-4A82-B83C-B4A06B80972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 descr="A picture containing person, man, outdoor, ground&#10;&#10;Description automatically generated">
            <a:extLst>
              <a:ext uri="{FF2B5EF4-FFF2-40B4-BE49-F238E27FC236}">
                <a16:creationId xmlns:a16="http://schemas.microsoft.com/office/drawing/2014/main" xmlns="" id="{30AD38FF-D20A-4387-A1E3-AFCA0EED86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6646" y="3453784"/>
            <a:ext cx="1399680" cy="1406275"/>
          </a:xfrm>
          <a:prstGeom prst="rect">
            <a:avLst/>
          </a:prstGeom>
        </p:spPr>
      </p:pic>
      <p:pic>
        <p:nvPicPr>
          <p:cNvPr id="17" name="Picture 16" descr="A group of people sitting at a table looking at a computer&#10;&#10;Description automatically generated">
            <a:extLst>
              <a:ext uri="{FF2B5EF4-FFF2-40B4-BE49-F238E27FC236}">
                <a16:creationId xmlns:a16="http://schemas.microsoft.com/office/drawing/2014/main" xmlns="" id="{5BAE8DEB-D2D6-4E1C-9E82-8ED554E23E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5416647" y="1869395"/>
            <a:ext cx="1399680" cy="1406275"/>
          </a:xfrm>
          <a:prstGeom prst="rect">
            <a:avLst/>
          </a:prstGeom>
        </p:spPr>
      </p:pic>
      <p:pic>
        <p:nvPicPr>
          <p:cNvPr id="19" name="Picture 18" descr="A group of people looking at a cellphone&#10;&#10;Description automatically generated">
            <a:extLst>
              <a:ext uri="{FF2B5EF4-FFF2-40B4-BE49-F238E27FC236}">
                <a16:creationId xmlns:a16="http://schemas.microsoft.com/office/drawing/2014/main" xmlns="" id="{65BBD8A1-7DBF-45C4-BCFC-B5BDD8D795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6647" y="285004"/>
            <a:ext cx="1399680" cy="1406277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677F8AFC-F616-4C96-B36C-8B998F24D2CF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6" name="Arrow: Pentagon 1">
              <a:extLst>
                <a:ext uri="{FF2B5EF4-FFF2-40B4-BE49-F238E27FC236}">
                  <a16:creationId xmlns:a16="http://schemas.microsoft.com/office/drawing/2014/main" xmlns="" id="{0110692D-E2AC-44BE-828E-E127FDF739E8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xmlns="" id="{69A5D2F2-FDD6-4B05-AC4D-AD98A4C564E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5972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White 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899" y="205981"/>
            <a:ext cx="5700432" cy="725497"/>
          </a:xfrm>
        </p:spPr>
        <p:txBody>
          <a:bodyPr>
            <a:normAutofit/>
          </a:bodyPr>
          <a:lstStyle>
            <a:lvl1pPr algn="l">
              <a:lnSpc>
                <a:spcPct val="80000"/>
              </a:lnSpc>
              <a:defRPr lang="en-US" sz="2800" kern="1200" dirty="0">
                <a:solidFill>
                  <a:srgbClr val="17376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5693596" cy="303384"/>
          </a:xfrm>
        </p:spPr>
        <p:txBody>
          <a:bodyPr>
            <a:noAutofit/>
          </a:bodyPr>
          <a:lstStyle>
            <a:lvl1pPr marL="0" indent="0">
              <a:buNone/>
              <a:defRPr lang="en-US" sz="1800" i="1" kern="1200" dirty="0">
                <a:solidFill>
                  <a:srgbClr val="139D8E"/>
                </a:solidFill>
                <a:latin typeface="Arial"/>
                <a:ea typeface="+mn-ea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xmlns="" id="{606E77F9-3B6E-4464-B70B-8F4CF0CF4A1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Chart Placeholder 15">
            <a:extLst>
              <a:ext uri="{FF2B5EF4-FFF2-40B4-BE49-F238E27FC236}">
                <a16:creationId xmlns:a16="http://schemas.microsoft.com/office/drawing/2014/main" xmlns="" id="{EC1772AB-9380-4594-B8DC-2CE1209EE38C}"/>
              </a:ext>
            </a:extLst>
          </p:cNvPr>
          <p:cNvSpPr>
            <a:spLocks noGrp="1"/>
          </p:cNvSpPr>
          <p:nvPr>
            <p:ph type="chart" sz="quarter" idx="20"/>
          </p:nvPr>
        </p:nvSpPr>
        <p:spPr>
          <a:xfrm>
            <a:off x="342900" y="1452800"/>
            <a:ext cx="5693569" cy="2946400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ZA"/>
          </a:p>
        </p:txBody>
      </p:sp>
      <p:pic>
        <p:nvPicPr>
          <p:cNvPr id="10" name="Picture 9" descr="blocks.png">
            <a:extLst>
              <a:ext uri="{FF2B5EF4-FFF2-40B4-BE49-F238E27FC236}">
                <a16:creationId xmlns:a16="http://schemas.microsoft.com/office/drawing/2014/main" xmlns="" id="{7350EE1C-0E26-4784-A4C8-46F8219F555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5992828" y="0"/>
            <a:ext cx="865172" cy="1756449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D86869E7-CE6C-4894-BC53-8268DDBA9B6E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9" name="Arrow: Pentagon 1">
              <a:extLst>
                <a:ext uri="{FF2B5EF4-FFF2-40B4-BE49-F238E27FC236}">
                  <a16:creationId xmlns:a16="http://schemas.microsoft.com/office/drawing/2014/main" xmlns="" id="{11AAF251-7ECB-4C7E-B735-39139FEFBBF0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xmlns="" id="{1362A520-C8C6-4F57-9E51-A321739B83F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106809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_White 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899" y="205981"/>
            <a:ext cx="5700432" cy="725497"/>
          </a:xfrm>
        </p:spPr>
        <p:txBody>
          <a:bodyPr>
            <a:normAutofit/>
          </a:bodyPr>
          <a:lstStyle>
            <a:lvl1pPr algn="l">
              <a:lnSpc>
                <a:spcPct val="80000"/>
              </a:lnSpc>
              <a:defRPr lang="en-US" sz="2800" kern="1200" dirty="0">
                <a:solidFill>
                  <a:srgbClr val="17376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5693596" cy="303384"/>
          </a:xfrm>
        </p:spPr>
        <p:txBody>
          <a:bodyPr>
            <a:noAutofit/>
          </a:bodyPr>
          <a:lstStyle>
            <a:lvl1pPr marL="0" indent="0">
              <a:buNone/>
              <a:defRPr lang="en-US" sz="1800" i="1" kern="1200" dirty="0">
                <a:solidFill>
                  <a:srgbClr val="139D8E"/>
                </a:solidFill>
                <a:latin typeface="Arial"/>
                <a:ea typeface="+mn-ea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xmlns="" id="{606E77F9-3B6E-4464-B70B-8F4CF0CF4A1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4D231871-5BC7-4958-867B-34A135E43B7B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43257" y="1452800"/>
            <a:ext cx="5693596" cy="310973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ZA" dirty="0"/>
          </a:p>
        </p:txBody>
      </p:sp>
      <p:pic>
        <p:nvPicPr>
          <p:cNvPr id="10" name="Picture 9" descr="blocks.png">
            <a:extLst>
              <a:ext uri="{FF2B5EF4-FFF2-40B4-BE49-F238E27FC236}">
                <a16:creationId xmlns:a16="http://schemas.microsoft.com/office/drawing/2014/main" xmlns="" id="{57AC3DE2-DE04-4C94-B750-529C14FDE08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5963797" y="-67759"/>
            <a:ext cx="955979" cy="1940804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EFB886C1-497A-4D85-ACB0-D5C9771BC722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8" name="Arrow: Pentagon 1">
              <a:extLst>
                <a:ext uri="{FF2B5EF4-FFF2-40B4-BE49-F238E27FC236}">
                  <a16:creationId xmlns:a16="http://schemas.microsoft.com/office/drawing/2014/main" xmlns="" id="{9F597EDA-712B-44CF-A2C9-09DE13A0A5FA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xmlns="" id="{D4541BB8-4FC8-4CE4-BF9F-B2ADFB2D8BE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1854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White 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899" y="205981"/>
            <a:ext cx="5700432" cy="725497"/>
          </a:xfrm>
        </p:spPr>
        <p:txBody>
          <a:bodyPr>
            <a:normAutofit/>
          </a:bodyPr>
          <a:lstStyle>
            <a:lvl1pPr algn="l">
              <a:lnSpc>
                <a:spcPct val="80000"/>
              </a:lnSpc>
              <a:defRPr lang="en-US" sz="2800" kern="1200" dirty="0">
                <a:solidFill>
                  <a:srgbClr val="17376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5693596" cy="303384"/>
          </a:xfrm>
        </p:spPr>
        <p:txBody>
          <a:bodyPr>
            <a:noAutofit/>
          </a:bodyPr>
          <a:lstStyle>
            <a:lvl1pPr marL="0" indent="0">
              <a:buNone/>
              <a:defRPr lang="en-US" sz="1800" i="1" kern="1200" dirty="0">
                <a:solidFill>
                  <a:srgbClr val="139D8E"/>
                </a:solidFill>
                <a:latin typeface="Arial"/>
                <a:ea typeface="+mn-ea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xmlns="" id="{606E77F9-3B6E-4464-B70B-8F4CF0CF4A1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xmlns="" id="{99501D63-3FAF-4319-9AD9-3064122865E6}"/>
              </a:ext>
            </a:extLst>
          </p:cNvPr>
          <p:cNvSpPr>
            <a:spLocks noGrp="1"/>
          </p:cNvSpPr>
          <p:nvPr>
            <p:ph type="tbl" sz="quarter" idx="20"/>
          </p:nvPr>
        </p:nvSpPr>
        <p:spPr>
          <a:xfrm>
            <a:off x="342900" y="1453879"/>
            <a:ext cx="5700713" cy="3102217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ZA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7369E23B-6921-4C29-B62C-27236FA99C4C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3" name="Arrow: Pentagon 1">
              <a:extLst>
                <a:ext uri="{FF2B5EF4-FFF2-40B4-BE49-F238E27FC236}">
                  <a16:creationId xmlns:a16="http://schemas.microsoft.com/office/drawing/2014/main" xmlns="" id="{0532251D-51EC-424C-B1C1-A2AFE20226F2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xmlns="" id="{6C1FC315-4686-4942-A22B-DD19792E6EE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19" name="Picture 18" descr="blocks.png">
            <a:extLst>
              <a:ext uri="{FF2B5EF4-FFF2-40B4-BE49-F238E27FC236}">
                <a16:creationId xmlns:a16="http://schemas.microsoft.com/office/drawing/2014/main" xmlns="" id="{3A37031C-4CB3-4AB7-8FDD-C1C7E5820D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5902021" y="-401673"/>
            <a:ext cx="955979" cy="1940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1381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A3A3D54-76F8-41DC-B22A-C77AD7E6E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205979"/>
            <a:ext cx="5620897" cy="8572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6D6EC2D0-8F36-4505-B9F1-FF77DFD82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EB06A733-2CEB-45F2-A74F-FB15C9958DAB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8" name="Arrow: Pentagon 1">
              <a:extLst>
                <a:ext uri="{FF2B5EF4-FFF2-40B4-BE49-F238E27FC236}">
                  <a16:creationId xmlns:a16="http://schemas.microsoft.com/office/drawing/2014/main" xmlns="" id="{EFB0ADE8-10D4-4F0F-BCA6-C0A9703D5ADD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xmlns="" id="{ED4655A2-F71C-419A-ADE4-FFD732D2D5B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16" name="Picture 15" descr="blocks.png">
            <a:extLst>
              <a:ext uri="{FF2B5EF4-FFF2-40B4-BE49-F238E27FC236}">
                <a16:creationId xmlns:a16="http://schemas.microsoft.com/office/drawing/2014/main" xmlns="" id="{6F942B35-D135-4AFB-854F-55014A03ED1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5963797" y="-67759"/>
            <a:ext cx="955979" cy="1940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54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812EAC0A-5B00-4CB9-910C-3CEF7CD02C8D}"/>
              </a:ext>
            </a:extLst>
          </p:cNvPr>
          <p:cNvSpPr/>
          <p:nvPr userDrawn="1"/>
        </p:nvSpPr>
        <p:spPr>
          <a:xfrm>
            <a:off x="1" y="-943"/>
            <a:ext cx="6858000" cy="5143500"/>
          </a:xfrm>
          <a:prstGeom prst="rect">
            <a:avLst/>
          </a:prstGeom>
          <a:solidFill>
            <a:srgbClr val="0E214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pic>
        <p:nvPicPr>
          <p:cNvPr id="4" name="Picture 3" descr="4015 PPT Backgrounds WIDESCREEN2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171" y="144772"/>
            <a:ext cx="6555658" cy="2521678"/>
          </a:xfrm>
          <a:prstGeom prst="rect">
            <a:avLst/>
          </a:prstGeom>
        </p:spPr>
      </p:pic>
      <p:sp>
        <p:nvSpPr>
          <p:cNvPr id="6" name="Title 10"/>
          <p:cNvSpPr>
            <a:spLocks noGrp="1"/>
          </p:cNvSpPr>
          <p:nvPr>
            <p:ph type="title"/>
          </p:nvPr>
        </p:nvSpPr>
        <p:spPr>
          <a:xfrm>
            <a:off x="151171" y="3354678"/>
            <a:ext cx="5965723" cy="824504"/>
          </a:xfrm>
        </p:spPr>
        <p:txBody>
          <a:bodyPr>
            <a:normAutofit/>
          </a:bodyPr>
          <a:lstStyle>
            <a:lvl1pPr algn="ctr">
              <a:lnSpc>
                <a:spcPct val="80000"/>
              </a:lnSpc>
              <a:defRPr sz="2800">
                <a:solidFill>
                  <a:srgbClr val="128B7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1577261" y="4220541"/>
            <a:ext cx="3113541" cy="303384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7" name="Picture 6" descr="blocks.png">
            <a:extLst>
              <a:ext uri="{FF2B5EF4-FFF2-40B4-BE49-F238E27FC236}">
                <a16:creationId xmlns:a16="http://schemas.microsoft.com/office/drawing/2014/main" xmlns="" id="{2EC6C697-2490-434F-8CF9-CA5064B2AB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5571395" y="1464924"/>
            <a:ext cx="1286606" cy="2521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2988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Imag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person, indoor, man&#10;&#10;Description automatically generated">
            <a:extLst>
              <a:ext uri="{FF2B5EF4-FFF2-40B4-BE49-F238E27FC236}">
                <a16:creationId xmlns:a16="http://schemas.microsoft.com/office/drawing/2014/main" xmlns="" id="{0F8B39DD-2EE3-40E8-BDFA-6EBAF2D516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12749"/>
            <a:ext cx="6858000" cy="3017867"/>
          </a:xfrm>
          <a:prstGeom prst="rect">
            <a:avLst/>
          </a:prstGeom>
        </p:spPr>
      </p:pic>
      <p:pic>
        <p:nvPicPr>
          <p:cNvPr id="12" name="Content Placeholder 8" descr="Telephone">
            <a:extLst>
              <a:ext uri="{FF2B5EF4-FFF2-40B4-BE49-F238E27FC236}">
                <a16:creationId xmlns:a16="http://schemas.microsoft.com/office/drawing/2014/main" xmlns="" id="{6F21F255-15D4-4F34-91C3-ABDE2A0F5A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3218565" y="2060503"/>
            <a:ext cx="656438" cy="87525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F42E22B1-00FC-4B1F-A2E1-5F9CFEDDB94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1187" y="2920413"/>
            <a:ext cx="531191" cy="708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C2AE09D7-EC6D-4B59-A302-69280FAC9B8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9845" y="1385499"/>
            <a:ext cx="575288" cy="675004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8750548B-2A5F-421C-BF36-B723FF2513EB}"/>
              </a:ext>
            </a:extLst>
          </p:cNvPr>
          <p:cNvGrpSpPr/>
          <p:nvPr userDrawn="1"/>
        </p:nvGrpSpPr>
        <p:grpSpPr>
          <a:xfrm>
            <a:off x="100665" y="3694471"/>
            <a:ext cx="2491503" cy="508425"/>
            <a:chOff x="3894211" y="5533113"/>
            <a:chExt cx="3742210" cy="778643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xmlns="" id="{A23DC396-B583-49F6-9E90-96B21E0404E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07702" y="5533113"/>
              <a:ext cx="777015" cy="777015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xmlns="" id="{8693ABCD-6EEF-410D-A72F-181894B5B48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82983" y="5554035"/>
              <a:ext cx="708254" cy="701857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xmlns="" id="{27D40529-13BE-4323-A495-F4FA833BA6B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84717" y="5581204"/>
              <a:ext cx="674688" cy="674688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xmlns="" id="{4195DB16-A9E2-4A26-90C9-791FF6A363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94211" y="5553774"/>
              <a:ext cx="757982" cy="757982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xmlns="" id="{723483CA-1D8A-4F11-BBF5-663678C22D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57779" y="5533114"/>
              <a:ext cx="778642" cy="778642"/>
            </a:xfrm>
            <a:prstGeom prst="rect">
              <a:avLst/>
            </a:prstGeom>
          </p:spPr>
        </p:pic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05A00F4-4861-46A4-AC99-7252EDDF72D0}"/>
              </a:ext>
            </a:extLst>
          </p:cNvPr>
          <p:cNvSpPr txBox="1"/>
          <p:nvPr userDrawn="1"/>
        </p:nvSpPr>
        <p:spPr>
          <a:xfrm>
            <a:off x="3875002" y="1520163"/>
            <a:ext cx="2491504" cy="344197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en-ZA" sz="2500" b="1" dirty="0">
                <a:solidFill>
                  <a:srgbClr val="002855"/>
                </a:solidFill>
              </a:rPr>
              <a:t>info@afrosai-e.org.za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90285EF4-09E9-4409-8969-1BAA56208D40}"/>
              </a:ext>
            </a:extLst>
          </p:cNvPr>
          <p:cNvSpPr txBox="1"/>
          <p:nvPr userDrawn="1"/>
        </p:nvSpPr>
        <p:spPr>
          <a:xfrm>
            <a:off x="3875002" y="2277209"/>
            <a:ext cx="2491503" cy="424461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defPPr>
              <a:defRPr lang="en-US"/>
            </a:defPPr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ZA" sz="2500" b="1" dirty="0">
                <a:solidFill>
                  <a:srgbClr val="002855"/>
                </a:solidFill>
              </a:rPr>
              <a:t>+27 (0)10 286 0104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84D91D87-8354-423F-A08E-922282F095EF}"/>
              </a:ext>
            </a:extLst>
          </p:cNvPr>
          <p:cNvSpPr txBox="1"/>
          <p:nvPr userDrawn="1"/>
        </p:nvSpPr>
        <p:spPr>
          <a:xfrm>
            <a:off x="3875002" y="3028542"/>
            <a:ext cx="2491503" cy="491996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defPPr>
              <a:defRPr lang="en-US"/>
            </a:defPPr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ZA" sz="2500" b="1" dirty="0">
                <a:solidFill>
                  <a:srgbClr val="002855"/>
                </a:solidFill>
              </a:rPr>
              <a:t>www.afrosai-e.org.za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F968F761-F72B-4DB4-9537-AD7479AA5E23}"/>
              </a:ext>
            </a:extLst>
          </p:cNvPr>
          <p:cNvSpPr txBox="1"/>
          <p:nvPr userDrawn="1"/>
        </p:nvSpPr>
        <p:spPr>
          <a:xfrm>
            <a:off x="122027" y="3122626"/>
            <a:ext cx="1503620" cy="344197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en-ZA" sz="2500" b="1" dirty="0">
                <a:solidFill>
                  <a:srgbClr val="002855"/>
                </a:solidFill>
              </a:rPr>
              <a:t>Follow us on: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8F6537-DF6C-43DE-8813-99D8D1212701}"/>
              </a:ext>
            </a:extLst>
          </p:cNvPr>
          <p:cNvSpPr/>
          <p:nvPr userDrawn="1"/>
        </p:nvSpPr>
        <p:spPr>
          <a:xfrm>
            <a:off x="342900" y="314144"/>
            <a:ext cx="43779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kern="1200" dirty="0">
                <a:solidFill>
                  <a:srgbClr val="128B7D"/>
                </a:solidFill>
                <a:latin typeface="Arial Black"/>
                <a:ea typeface="+mj-ea"/>
              </a:rPr>
              <a:t>CONTACT AFROSAI-E</a:t>
            </a:r>
            <a:endParaRPr lang="en-ZA" sz="2800" kern="1200" dirty="0">
              <a:solidFill>
                <a:srgbClr val="128B7D"/>
              </a:solidFill>
              <a:latin typeface="Arial Black"/>
              <a:ea typeface="+mj-ea"/>
            </a:endParaRPr>
          </a:p>
        </p:txBody>
      </p:sp>
      <p:pic>
        <p:nvPicPr>
          <p:cNvPr id="28" name="Picture 27" descr="blocks.png">
            <a:extLst>
              <a:ext uri="{FF2B5EF4-FFF2-40B4-BE49-F238E27FC236}">
                <a16:creationId xmlns:a16="http://schemas.microsoft.com/office/drawing/2014/main" xmlns="" id="{5CDC5565-6D28-4EB5-9667-A82398F17AE5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 flipV="1">
            <a:off x="5308945" y="-398017"/>
            <a:ext cx="955979" cy="1940804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FC07E734-8553-40A0-9589-9A4BFF73F6FF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30" name="Arrow: Pentagon 1">
              <a:extLst>
                <a:ext uri="{FF2B5EF4-FFF2-40B4-BE49-F238E27FC236}">
                  <a16:creationId xmlns:a16="http://schemas.microsoft.com/office/drawing/2014/main" xmlns="" id="{4B6554E7-2040-476C-8CD9-8F8474ADCC46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xmlns="" id="{C5407898-1B52-4527-A9EC-FBC0C4D32AB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15133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015 PPT Backgrounds WIDESCREEN4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171" y="147485"/>
            <a:ext cx="6546272" cy="2743200"/>
          </a:xfrm>
          <a:prstGeom prst="rect">
            <a:avLst/>
          </a:prstGeom>
        </p:spPr>
      </p:pic>
      <p:pic>
        <p:nvPicPr>
          <p:cNvPr id="7" name="Picture 6" descr="blocks.png">
            <a:extLst>
              <a:ext uri="{FF2B5EF4-FFF2-40B4-BE49-F238E27FC236}">
                <a16:creationId xmlns:a16="http://schemas.microsoft.com/office/drawing/2014/main" xmlns="" id="{53C37C38-D13E-41C5-904A-6617195F554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5563828" y="1575898"/>
            <a:ext cx="1294171" cy="2627392"/>
          </a:xfrm>
          <a:prstGeom prst="rect">
            <a:avLst/>
          </a:prstGeom>
        </p:spPr>
      </p:pic>
      <p:sp>
        <p:nvSpPr>
          <p:cNvPr id="8" name="Title 10">
            <a:extLst>
              <a:ext uri="{FF2B5EF4-FFF2-40B4-BE49-F238E27FC236}">
                <a16:creationId xmlns:a16="http://schemas.microsoft.com/office/drawing/2014/main" xmlns="" id="{243BB125-2573-46DF-87C1-ECE9EA78A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171" y="3354678"/>
            <a:ext cx="5965723" cy="824504"/>
          </a:xfrm>
        </p:spPr>
        <p:txBody>
          <a:bodyPr>
            <a:normAutofit/>
          </a:bodyPr>
          <a:lstStyle>
            <a:lvl1pPr algn="ctr">
              <a:lnSpc>
                <a:spcPct val="80000"/>
              </a:lnSpc>
              <a:defRPr sz="2800">
                <a:solidFill>
                  <a:srgbClr val="128B7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xmlns="" id="{18667DCB-941C-4C56-991F-20ACF2AB8F2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577261" y="4220541"/>
            <a:ext cx="3113541" cy="303384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209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583C5B80-3249-4510-8853-8E0F50235037}"/>
              </a:ext>
            </a:extLst>
          </p:cNvPr>
          <p:cNvSpPr/>
          <p:nvPr userDrawn="1"/>
        </p:nvSpPr>
        <p:spPr>
          <a:xfrm>
            <a:off x="1" y="-943"/>
            <a:ext cx="6858000" cy="5143500"/>
          </a:xfrm>
          <a:prstGeom prst="rect">
            <a:avLst/>
          </a:prstGeom>
          <a:solidFill>
            <a:srgbClr val="002E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>
              <a:highlight>
                <a:srgbClr val="005A81"/>
              </a:highlight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696393" cy="71846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FFFCF4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57" y="1443733"/>
            <a:ext cx="4158689" cy="3143928"/>
          </a:xfrm>
        </p:spPr>
        <p:txBody>
          <a:bodyPr numCol="1" spcCol="197266">
            <a:normAutofit/>
          </a:bodyPr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1800">
                <a:solidFill>
                  <a:schemeClr val="bg1"/>
                </a:solidFill>
              </a:defRPr>
            </a:lvl1pPr>
            <a:lvl2pPr marL="408180" indent="0">
              <a:buNone/>
              <a:defRPr sz="1600">
                <a:solidFill>
                  <a:srgbClr val="FFFFFF"/>
                </a:solidFill>
              </a:defRPr>
            </a:lvl2pPr>
            <a:lvl3pPr marL="816362" indent="0">
              <a:buNone/>
              <a:defRPr sz="1400">
                <a:solidFill>
                  <a:srgbClr val="FFFFFF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4745293" y="1443733"/>
            <a:ext cx="1923471" cy="3143928"/>
          </a:xfrm>
        </p:spPr>
        <p:txBody>
          <a:bodyPr anchor="ctr">
            <a:normAutofit/>
          </a:bodyPr>
          <a:lstStyle>
            <a:lvl1pPr marL="0" indent="0" algn="ctr">
              <a:buNone/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343257" y="942110"/>
            <a:ext cx="5014397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xmlns="" id="{5F6BEB58-3CE9-41BE-B7E5-D8CF4A662E87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8E0A12F7-8F33-44B7-8E18-7892211E14AD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6" name="Arrow: Pentagon 1">
              <a:extLst>
                <a:ext uri="{FF2B5EF4-FFF2-40B4-BE49-F238E27FC236}">
                  <a16:creationId xmlns:a16="http://schemas.microsoft.com/office/drawing/2014/main" xmlns="" id="{D72F9E9B-179A-4DD1-BE1C-F425EF2BA1AE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xmlns="" id="{669823C0-9392-4986-AE63-B182F44C688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20" name="Picture 19" descr="blocks.png">
            <a:extLst>
              <a:ext uri="{FF2B5EF4-FFF2-40B4-BE49-F238E27FC236}">
                <a16:creationId xmlns:a16="http://schemas.microsoft.com/office/drawing/2014/main" xmlns="" id="{3D8DC052-7AB5-458D-A110-9FA8898AAE6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5645810" y="-541783"/>
            <a:ext cx="1265354" cy="2568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525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u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68E17F0F-7F40-40F1-BD74-29D39EB0922A}"/>
              </a:ext>
            </a:extLst>
          </p:cNvPr>
          <p:cNvSpPr/>
          <p:nvPr userDrawn="1"/>
        </p:nvSpPr>
        <p:spPr>
          <a:xfrm>
            <a:off x="1" y="-943"/>
            <a:ext cx="6858000" cy="5143500"/>
          </a:xfrm>
          <a:prstGeom prst="rect">
            <a:avLst/>
          </a:prstGeom>
          <a:solidFill>
            <a:srgbClr val="002E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>
              <a:highlight>
                <a:srgbClr val="005A81"/>
              </a:highlight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372100" cy="71846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  <a:latin typeface="Arial Black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87" y="1443480"/>
            <a:ext cx="5973096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</a:defRPr>
            </a:lvl1pPr>
            <a:lvl2pPr marL="693930" indent="-285750">
              <a:buFont typeface="Arial" panose="020B0604020202020204" pitchFamily="34" charset="0"/>
              <a:buChar char="•"/>
              <a:defRPr sz="1600">
                <a:solidFill>
                  <a:srgbClr val="FFFFFF"/>
                </a:solidFill>
              </a:defRPr>
            </a:lvl2pPr>
            <a:lvl3pPr marL="1102112" indent="-285750">
              <a:buFont typeface="Arial" panose="020B0604020202020204" pitchFamily="34" charset="0"/>
              <a:buChar char="•"/>
              <a:defRPr sz="1400">
                <a:solidFill>
                  <a:srgbClr val="FFFFFF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343257" y="938306"/>
            <a:ext cx="5973096" cy="31041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71342A35-2D5B-4E77-9A57-A6E07E96326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5134E05A-87B5-49DC-B40B-776533CD01CA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8" name="Arrow: Pentagon 1">
              <a:extLst>
                <a:ext uri="{FF2B5EF4-FFF2-40B4-BE49-F238E27FC236}">
                  <a16:creationId xmlns:a16="http://schemas.microsoft.com/office/drawing/2014/main" xmlns="" id="{C71AA25B-507F-401F-A0CF-ABC70CCE628D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xmlns="" id="{BE589DBA-C0B9-414D-97AF-E584C53E6D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20" name="Picture 19" descr="blocks.png">
            <a:extLst>
              <a:ext uri="{FF2B5EF4-FFF2-40B4-BE49-F238E27FC236}">
                <a16:creationId xmlns:a16="http://schemas.microsoft.com/office/drawing/2014/main" xmlns="" id="{5B9D62AD-78DE-4255-A10D-D92388BE5D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H="1" flipV="1">
            <a:off x="5910315" y="-214670"/>
            <a:ext cx="764490" cy="1280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518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u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4954901E-8BFB-4D8D-A8F8-13D9B48F4EE9}"/>
              </a:ext>
            </a:extLst>
          </p:cNvPr>
          <p:cNvSpPr/>
          <p:nvPr userDrawn="1"/>
        </p:nvSpPr>
        <p:spPr>
          <a:xfrm>
            <a:off x="1" y="-943"/>
            <a:ext cx="6858000" cy="5143500"/>
          </a:xfrm>
          <a:prstGeom prst="rect">
            <a:avLst/>
          </a:prstGeom>
          <a:solidFill>
            <a:srgbClr val="002E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>
              <a:highlight>
                <a:srgbClr val="005A81"/>
              </a:highlight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379474" cy="71846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2901" y="1440959"/>
            <a:ext cx="2826159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bg1"/>
                </a:solidFill>
              </a:defRPr>
            </a:lvl1pPr>
            <a:lvl2pPr marL="408180" indent="0">
              <a:buNone/>
              <a:defRPr sz="1600">
                <a:solidFill>
                  <a:srgbClr val="FFFFFF"/>
                </a:solidFill>
              </a:defRPr>
            </a:lvl2pPr>
            <a:lvl3pPr marL="816362" indent="0">
              <a:buNone/>
              <a:defRPr sz="1400">
                <a:solidFill>
                  <a:srgbClr val="FFFFFF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343257" y="938306"/>
            <a:ext cx="5973096" cy="31041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xmlns="" id="{4B26C58B-0000-4238-BB40-E8B934AFC9F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90194" y="1440959"/>
            <a:ext cx="2826159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bg1"/>
                </a:solidFill>
              </a:defRPr>
            </a:lvl1pPr>
            <a:lvl2pPr marL="408180" indent="0">
              <a:buNone/>
              <a:defRPr sz="1600">
                <a:solidFill>
                  <a:srgbClr val="FFFFFF"/>
                </a:solidFill>
              </a:defRPr>
            </a:lvl2pPr>
            <a:lvl3pPr marL="816362" indent="0">
              <a:buNone/>
              <a:defRPr sz="1400">
                <a:solidFill>
                  <a:srgbClr val="FFFFFF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7AA782D-C9C2-4B8C-89B5-E378C6A79C5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2CF7C468-7268-4193-9350-405B60E87532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9" name="Arrow: Pentagon 1">
              <a:extLst>
                <a:ext uri="{FF2B5EF4-FFF2-40B4-BE49-F238E27FC236}">
                  <a16:creationId xmlns:a16="http://schemas.microsoft.com/office/drawing/2014/main" xmlns="" id="{6869D981-F048-4AAB-AE66-E1BDA2EF7AE8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xmlns="" id="{33B2F0D4-DBA8-4645-9DDA-59FDC73DEE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21" name="Picture 20" descr="blocks.png">
            <a:extLst>
              <a:ext uri="{FF2B5EF4-FFF2-40B4-BE49-F238E27FC236}">
                <a16:creationId xmlns:a16="http://schemas.microsoft.com/office/drawing/2014/main" xmlns="" id="{A24AFC86-D829-4C08-BEBC-8620C6F5B0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H="1" flipV="1">
            <a:off x="5910315" y="-214670"/>
            <a:ext cx="764490" cy="1280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913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on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265174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40370"/>
            <a:ext cx="5265324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xmlns="" id="{0028DB4A-CC22-477B-8A6C-820FE74B13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3257" y="1443733"/>
            <a:ext cx="4158689" cy="3143928"/>
          </a:xfrm>
        </p:spPr>
        <p:txBody>
          <a:bodyPr numCol="1" spcCol="197266">
            <a:normAutofit/>
          </a:bodyPr>
          <a:lstStyle>
            <a:lvl1pPr marL="0" indent="0">
              <a:lnSpc>
                <a:spcPct val="120000"/>
              </a:lnSpc>
              <a:buNone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818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6362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12" name="Picture Placeholder 3">
            <a:extLst>
              <a:ext uri="{FF2B5EF4-FFF2-40B4-BE49-F238E27FC236}">
                <a16:creationId xmlns:a16="http://schemas.microsoft.com/office/drawing/2014/main" xmlns="" id="{0F40378C-70C8-4998-91D3-30ADD91D51A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745293" y="1443733"/>
            <a:ext cx="1923471" cy="3143928"/>
          </a:xfrm>
        </p:spPr>
        <p:txBody>
          <a:bodyPr anchor="ctr">
            <a:normAutofit/>
          </a:bodyPr>
          <a:lstStyle>
            <a:lvl1pPr marL="0" indent="0" algn="ctr">
              <a:buNone/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xmlns="" id="{EA071B4E-AEDA-4911-815A-2F03F765181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A7C35406-B8E5-4FE0-A5FB-B930C756A43F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5" name="Arrow: Pentagon 1">
              <a:extLst>
                <a:ext uri="{FF2B5EF4-FFF2-40B4-BE49-F238E27FC236}">
                  <a16:creationId xmlns:a16="http://schemas.microsoft.com/office/drawing/2014/main" xmlns="" id="{E8C7B81E-471D-4BA2-9410-9ABA9CFF4C3C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xmlns="" id="{01811668-5B84-4046-BA98-564B087FC9E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17" name="Picture 16" descr="4015 PPT Backgrounds WIDESCREEN8.jpg">
            <a:extLst>
              <a:ext uri="{FF2B5EF4-FFF2-40B4-BE49-F238E27FC236}">
                <a16:creationId xmlns:a16="http://schemas.microsoft.com/office/drawing/2014/main" xmlns="" id="{3AACF638-71A0-4908-B86A-D18F4593E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922236" y="-140870"/>
            <a:ext cx="794897" cy="1076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520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on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4015 PPT Backgrounds WIDESCREEN8.jpg">
            <a:extLst>
              <a:ext uri="{FF2B5EF4-FFF2-40B4-BE49-F238E27FC236}">
                <a16:creationId xmlns:a16="http://schemas.microsoft.com/office/drawing/2014/main" xmlns="" id="{45B02BD7-39A4-4F7F-8F1F-1935AD1EABC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6858000" cy="5143500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014254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57" y="1440070"/>
            <a:ext cx="6171843" cy="3063285"/>
          </a:xfrm>
        </p:spPr>
        <p:txBody>
          <a:bodyPr numCol="1" spcCol="197266">
            <a:normAutofit/>
          </a:bodyPr>
          <a:lstStyle>
            <a:lvl1pPr marL="0" indent="0">
              <a:lnSpc>
                <a:spcPct val="120000"/>
              </a:lnSpc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6362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38232"/>
            <a:ext cx="5014397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2" name="Picture 11" descr="4015 PPT Backgrounds WIDESCREEN8.jpg">
            <a:extLst>
              <a:ext uri="{FF2B5EF4-FFF2-40B4-BE49-F238E27FC236}">
                <a16:creationId xmlns:a16="http://schemas.microsoft.com/office/drawing/2014/main" xmlns="" id="{C96BA096-47CB-497A-9ACC-5746508AEA8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922236" y="-140870"/>
            <a:ext cx="794897" cy="107663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DCB995E-0C76-43EE-9DF8-C6BFFEB3A14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950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on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015 PPT Backgrounds WIDESCREEN8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6858000" cy="5143500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014254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57" y="1453929"/>
            <a:ext cx="2825803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38232"/>
            <a:ext cx="5014397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2" name="Picture 11" descr="4015 PPT Backgrounds WIDESCREEN8.jpg">
            <a:extLst>
              <a:ext uri="{FF2B5EF4-FFF2-40B4-BE49-F238E27FC236}">
                <a16:creationId xmlns:a16="http://schemas.microsoft.com/office/drawing/2014/main" xmlns="" id="{C96BA096-47CB-497A-9ACC-5746508AEA8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922236" y="-140870"/>
            <a:ext cx="794897" cy="1076634"/>
          </a:xfrm>
          <a:prstGeom prst="rect">
            <a:avLst/>
          </a:prstGeom>
        </p:spPr>
      </p:pic>
      <p:sp>
        <p:nvSpPr>
          <p:cNvPr id="10" name="Text Placeholder 4">
            <a:extLst>
              <a:ext uri="{FF2B5EF4-FFF2-40B4-BE49-F238E27FC236}">
                <a16:creationId xmlns:a16="http://schemas.microsoft.com/office/drawing/2014/main" xmlns="" id="{5254FB13-452F-4D26-B78F-28FF1831907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558405" y="1453929"/>
            <a:ext cx="2825803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6362" indent="0">
              <a:buNone/>
              <a:defRPr sz="6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1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A971F42-C16F-4CB1-8D40-734516E55BED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352D8E15-41EE-4A0D-AC89-BF4BDD313664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7" name="Arrow: Pentagon 1">
              <a:extLst>
                <a:ext uri="{FF2B5EF4-FFF2-40B4-BE49-F238E27FC236}">
                  <a16:creationId xmlns:a16="http://schemas.microsoft.com/office/drawing/2014/main" xmlns="" id="{EF622A3A-1D5B-4CE6-B47F-2FF5B905B08D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xmlns="" id="{24C1D74F-6F01-4131-8A00-5523C4E1026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70251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205979"/>
            <a:ext cx="6172200" cy="857250"/>
          </a:xfrm>
          <a:prstGeom prst="rect">
            <a:avLst/>
          </a:prstGeom>
        </p:spPr>
        <p:txBody>
          <a:bodyPr vert="horz" lIns="81636" tIns="40818" rIns="81636" bIns="40818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1200151"/>
            <a:ext cx="6172200" cy="3394472"/>
          </a:xfrm>
          <a:prstGeom prst="rect">
            <a:avLst/>
          </a:prstGeom>
        </p:spPr>
        <p:txBody>
          <a:bodyPr vert="horz" lIns="81636" tIns="40818" rIns="81636" bIns="408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4767263"/>
            <a:ext cx="1600200" cy="273844"/>
          </a:xfrm>
          <a:prstGeom prst="rect">
            <a:avLst/>
          </a:prstGeom>
        </p:spPr>
        <p:txBody>
          <a:bodyPr vert="horz" lIns="81636" tIns="40818" rIns="81636" bIns="40818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208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6" r:id="rId3"/>
    <p:sldLayoutId id="2147483660" r:id="rId4"/>
    <p:sldLayoutId id="2147483670" r:id="rId5"/>
    <p:sldLayoutId id="2147483672" r:id="rId6"/>
    <p:sldLayoutId id="2147483662" r:id="rId7"/>
    <p:sldLayoutId id="2147483671" r:id="rId8"/>
    <p:sldLayoutId id="2147483673" r:id="rId9"/>
    <p:sldLayoutId id="2147483667" r:id="rId10"/>
    <p:sldLayoutId id="2147483675" r:id="rId11"/>
    <p:sldLayoutId id="2147483676" r:id="rId12"/>
    <p:sldLayoutId id="2147483680" r:id="rId13"/>
    <p:sldLayoutId id="2147483668" r:id="rId14"/>
    <p:sldLayoutId id="2147483669" r:id="rId15"/>
    <p:sldLayoutId id="2147483664" r:id="rId16"/>
    <p:sldLayoutId id="2147483679" r:id="rId17"/>
    <p:sldLayoutId id="2147483678" r:id="rId18"/>
    <p:sldLayoutId id="2147483677" r:id="rId19"/>
    <p:sldLayoutId id="2147483674" r:id="rId20"/>
  </p:sldLayoutIdLst>
  <p:hf sldNum="0" hdr="0"/>
  <p:txStyles>
    <p:titleStyle>
      <a:lvl1pPr algn="ctr" defTabSz="408181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08181" rtl="0" eaLnBrk="1" latinLnBrk="0" hangingPunct="1">
        <a:spcBef>
          <a:spcPct val="20000"/>
        </a:spcBef>
        <a:buFont typeface="Arial"/>
        <a:buNone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63293" indent="-255113" algn="l" defTabSz="40818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452" indent="-204090" algn="l" defTabSz="408181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632" indent="-204090" algn="l" defTabSz="40818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813" indent="-204090" algn="l" defTabSz="40818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993" indent="-204090" algn="l" defTabSz="40818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3174" indent="-204090" algn="l" defTabSz="40818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355" indent="-204090" algn="l" defTabSz="40818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535" indent="-204090" algn="l" defTabSz="40818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81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361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542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722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903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9084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264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445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35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35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5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3" Type="http://schemas.openxmlformats.org/officeDocument/2006/relationships/diagramLayout" Target="../diagrams/layout4.xml"/><Relationship Id="rId7" Type="http://schemas.openxmlformats.org/officeDocument/2006/relationships/image" Target="../media/image35.png"/><Relationship Id="rId12" Type="http://schemas.microsoft.com/office/2007/relationships/diagramDrawing" Target="../diagrams/drawing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4.xml"/><Relationship Id="rId11" Type="http://schemas.openxmlformats.org/officeDocument/2006/relationships/diagramColors" Target="../diagrams/colors5.xml"/><Relationship Id="rId5" Type="http://schemas.openxmlformats.org/officeDocument/2006/relationships/diagramColors" Target="../diagrams/colors4.xml"/><Relationship Id="rId10" Type="http://schemas.openxmlformats.org/officeDocument/2006/relationships/diagramQuickStyle" Target="../diagrams/quickStyle5.xml"/><Relationship Id="rId4" Type="http://schemas.openxmlformats.org/officeDocument/2006/relationships/diagramQuickStyle" Target="../diagrams/quickStyle4.xml"/><Relationship Id="rId9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35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xmlns="" id="{E210A818-8A41-4666-87BE-50F216D0C3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" y="2138158"/>
            <a:ext cx="3963019" cy="150826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ZA" sz="2000" dirty="0" smtClean="0"/>
              <a:t>ACCOUNTING, AUDITS AND FINANCIAL PROCEDURES IN THE PSA</a:t>
            </a:r>
            <a:endParaRPr lang="en-ZA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2561" y="3431827"/>
            <a:ext cx="871856" cy="47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0975" y="3990975"/>
            <a:ext cx="2990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  <a:latin typeface="Arial Black" pitchFamily="34" charset="0"/>
              </a:rPr>
              <a:t>By Allan .K. Amanya</a:t>
            </a:r>
            <a:endParaRPr lang="en-GB" i="1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56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42D9B172-E5AF-481A-86ED-901813545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Cost recoverability ??</a:t>
            </a:r>
            <a:endParaRPr lang="en-ZA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00E22E33-7D7C-4549-A0E7-B0F5592896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3257" y="931478"/>
            <a:ext cx="6171843" cy="3811972"/>
          </a:xfrm>
        </p:spPr>
        <p:txBody>
          <a:bodyPr/>
          <a:lstStyle/>
          <a:p>
            <a:r>
              <a:rPr lang="en-ZA" sz="2000" b="1" dirty="0" smtClean="0">
                <a:solidFill>
                  <a:schemeClr val="tx1"/>
                </a:solidFill>
              </a:rPr>
              <a:t>Source of costs classified as recoverable/non recoverable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ZA" sz="2000" dirty="0" smtClean="0">
                <a:solidFill>
                  <a:schemeClr val="tx1"/>
                </a:solidFill>
              </a:rPr>
              <a:t>PSA/PSC</a:t>
            </a:r>
          </a:p>
          <a:p>
            <a:endParaRPr lang="en-ZA" sz="2000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ZA" sz="2000" dirty="0" smtClean="0">
                <a:solidFill>
                  <a:schemeClr val="tx1"/>
                </a:solidFill>
              </a:rPr>
              <a:t>Regulations for example in Indonesia “</a:t>
            </a:r>
            <a:r>
              <a:rPr lang="id-ID" sz="2000" dirty="0" smtClean="0">
                <a:solidFill>
                  <a:schemeClr val="tx1"/>
                </a:solidFill>
              </a:rPr>
              <a:t>The </a:t>
            </a:r>
            <a:r>
              <a:rPr lang="id-ID" sz="2000" dirty="0">
                <a:solidFill>
                  <a:schemeClr val="tx1"/>
                </a:solidFill>
              </a:rPr>
              <a:t>Negati</a:t>
            </a:r>
            <a:r>
              <a:rPr lang="en-US" sz="2000" dirty="0" err="1">
                <a:solidFill>
                  <a:schemeClr val="tx1"/>
                </a:solidFill>
              </a:rPr>
              <a:t>ve</a:t>
            </a:r>
            <a:r>
              <a:rPr lang="id-ID" sz="2000" dirty="0">
                <a:solidFill>
                  <a:schemeClr val="tx1"/>
                </a:solidFill>
              </a:rPr>
              <a:t> </a:t>
            </a:r>
            <a:r>
              <a:rPr lang="id-ID" sz="2000" dirty="0" smtClean="0">
                <a:solidFill>
                  <a:schemeClr val="tx1"/>
                </a:solidFill>
              </a:rPr>
              <a:t>List</a:t>
            </a:r>
            <a:r>
              <a:rPr lang="en-US" sz="2000" dirty="0" smtClean="0">
                <a:solidFill>
                  <a:schemeClr val="tx1"/>
                </a:solidFill>
              </a:rPr>
              <a:t>”</a:t>
            </a:r>
            <a:r>
              <a:rPr lang="id-ID" sz="2000" dirty="0" smtClean="0">
                <a:solidFill>
                  <a:schemeClr val="tx1"/>
                </a:solidFill>
              </a:rPr>
              <a:t> </a:t>
            </a:r>
            <a:r>
              <a:rPr lang="id-ID" sz="2000" dirty="0">
                <a:solidFill>
                  <a:schemeClr val="tx1"/>
                </a:solidFill>
              </a:rPr>
              <a:t>of Cost Recovery </a:t>
            </a:r>
            <a:r>
              <a:rPr lang="id-ID" sz="2000" dirty="0" smtClean="0">
                <a:solidFill>
                  <a:schemeClr val="tx1"/>
                </a:solidFill>
              </a:rPr>
              <a:t>Regulation </a:t>
            </a:r>
            <a:r>
              <a:rPr lang="id-ID" sz="2000" dirty="0">
                <a:solidFill>
                  <a:schemeClr val="tx1"/>
                </a:solidFill>
              </a:rPr>
              <a:t>No. </a:t>
            </a:r>
            <a:r>
              <a:rPr lang="id-ID" sz="2000" dirty="0" smtClean="0">
                <a:solidFill>
                  <a:schemeClr val="tx1"/>
                </a:solidFill>
              </a:rPr>
              <a:t>79/2010</a:t>
            </a:r>
            <a:endParaRPr lang="en-US" sz="2000" dirty="0" smtClean="0">
              <a:solidFill>
                <a:schemeClr val="tx1"/>
              </a:solidFill>
            </a:endParaRP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tx1"/>
                </a:solidFill>
              </a:rPr>
              <a:t>Any other laws that have a bearing on petroleum operations </a:t>
            </a:r>
            <a:endParaRPr lang="en-ZA" sz="2000" dirty="0" smtClean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221" y="4475623"/>
            <a:ext cx="871856" cy="47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070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42D9B172-E5AF-481A-86ED-901813545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Cost recoverability??</a:t>
            </a:r>
            <a:endParaRPr lang="en-ZA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00E22E33-7D7C-4549-A0E7-B0F5592896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3257" y="931478"/>
            <a:ext cx="6171843" cy="3811972"/>
          </a:xfrm>
        </p:spPr>
        <p:txBody>
          <a:bodyPr/>
          <a:lstStyle/>
          <a:p>
            <a:r>
              <a:rPr lang="en-ZA" b="1" dirty="0" smtClean="0"/>
              <a:t>Recoverable costs-</a:t>
            </a:r>
            <a:r>
              <a:rPr lang="en-ZA" dirty="0" smtClean="0"/>
              <a:t>Explicitly stated in the PSA or not captured in the “The negative list”. They include: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GB" sz="1600" b="1" dirty="0"/>
              <a:t>Surface Rights</a:t>
            </a:r>
          </a:p>
          <a:p>
            <a:r>
              <a:rPr lang="en-GB" sz="1600" dirty="0"/>
              <a:t>This covers all direct costs attributable to the acquisition, renewal </a:t>
            </a:r>
            <a:r>
              <a:rPr lang="en-GB" sz="1600" dirty="0" smtClean="0"/>
              <a:t>or relinquishment </a:t>
            </a:r>
            <a:r>
              <a:rPr lang="en-GB" sz="1600" dirty="0"/>
              <a:t>of surface rights acquired and maintained in force for </a:t>
            </a:r>
            <a:r>
              <a:rPr lang="en-GB" sz="1600" dirty="0" smtClean="0"/>
              <a:t>the Contract Area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GB" sz="1600" b="1" dirty="0"/>
              <a:t>Labour and Associated Labour </a:t>
            </a:r>
            <a:r>
              <a:rPr lang="en-GB" sz="1600" b="1" dirty="0" smtClean="0"/>
              <a:t>Costs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GB" sz="1600" b="1" dirty="0" smtClean="0"/>
              <a:t>Offices</a:t>
            </a:r>
            <a:r>
              <a:rPr lang="en-GB" sz="1600" b="1" dirty="0"/>
              <a:t>, Camps, Warehouses and other </a:t>
            </a:r>
            <a:r>
              <a:rPr lang="en-GB" sz="1600" b="1" dirty="0" smtClean="0"/>
              <a:t>facilities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GB" sz="1600" b="1" dirty="0"/>
              <a:t>Payments into the Decommissioning Fund</a:t>
            </a:r>
            <a:r>
              <a:rPr lang="en-GB" sz="1600" b="1" dirty="0" smtClean="0"/>
              <a:t>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ZA" sz="1600" b="1" dirty="0" smtClean="0"/>
              <a:t>Materials</a:t>
            </a:r>
            <a:r>
              <a:rPr lang="en-ZA" sz="1600" dirty="0" smtClean="0"/>
              <a:t> </a:t>
            </a:r>
            <a:endParaRPr lang="en-ZA" sz="1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221" y="4475623"/>
            <a:ext cx="871856" cy="47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933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42D9B172-E5AF-481A-86ED-901813545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Cost recoverability??</a:t>
            </a:r>
            <a:endParaRPr lang="en-ZA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00E22E33-7D7C-4549-A0E7-B0F5592896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3257" y="931478"/>
            <a:ext cx="6171843" cy="3811972"/>
          </a:xfrm>
        </p:spPr>
        <p:txBody>
          <a:bodyPr>
            <a:normAutofit fontScale="92500" lnSpcReduction="10000"/>
          </a:bodyPr>
          <a:lstStyle/>
          <a:p>
            <a:r>
              <a:rPr lang="en-ZA" b="1" dirty="0" smtClean="0"/>
              <a:t>Non Recoverable costs/Negative list-</a:t>
            </a:r>
            <a:r>
              <a:rPr lang="en-ZA" dirty="0" smtClean="0"/>
              <a:t>These</a:t>
            </a:r>
            <a:r>
              <a:rPr lang="en-ZA" b="1" dirty="0" smtClean="0"/>
              <a:t> </a:t>
            </a:r>
            <a:r>
              <a:rPr lang="en-ZA" dirty="0" smtClean="0"/>
              <a:t>are usually stated in the PSA or regulations (“The negative list”).They include;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GB" dirty="0"/>
              <a:t>Costs incurred before the </a:t>
            </a:r>
            <a:r>
              <a:rPr lang="en-GB" dirty="0" smtClean="0"/>
              <a:t> Effective Date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GB" dirty="0"/>
              <a:t>Signature and other </a:t>
            </a:r>
            <a:r>
              <a:rPr lang="en-GB" dirty="0" smtClean="0"/>
              <a:t>Bonuses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GB" dirty="0" smtClean="0"/>
              <a:t>Royalty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/>
              <a:t>Income tax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/>
              <a:t>Fines and penalties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GB" dirty="0"/>
              <a:t>Interest incurred on loans </a:t>
            </a:r>
            <a:r>
              <a:rPr lang="en-GB" dirty="0" smtClean="0"/>
              <a:t>to </a:t>
            </a:r>
            <a:r>
              <a:rPr lang="en-GB" dirty="0"/>
              <a:t>finance </a:t>
            </a:r>
            <a:r>
              <a:rPr lang="en-GB" dirty="0" smtClean="0"/>
              <a:t>Exploration activities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GB" dirty="0"/>
              <a:t>Donations and charitable </a:t>
            </a:r>
            <a:r>
              <a:rPr lang="en-GB" dirty="0" smtClean="0"/>
              <a:t>contributions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GB" dirty="0"/>
              <a:t>Any other expenses incurred without the approval of the Authority.</a:t>
            </a:r>
            <a:endParaRPr lang="en-ZA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221" y="4475623"/>
            <a:ext cx="871856" cy="47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255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42D9B172-E5AF-481A-86ED-901813545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ZA" dirty="0" smtClean="0"/>
              <a:t>Key risk areas</a:t>
            </a:r>
            <a:endParaRPr lang="en-ZA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43551585"/>
              </p:ext>
            </p:extLst>
          </p:nvPr>
        </p:nvGraphicFramePr>
        <p:xfrm>
          <a:off x="190499" y="797908"/>
          <a:ext cx="6296025" cy="401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0622" y="4790855"/>
            <a:ext cx="607354" cy="330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495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42D9B172-E5AF-481A-86ED-901813545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ZA" dirty="0" smtClean="0"/>
              <a:t>Key risk areas </a:t>
            </a:r>
            <a:r>
              <a:rPr lang="en-US" dirty="0" smtClean="0"/>
              <a:t>Cont’d</a:t>
            </a:r>
            <a:endParaRPr lang="en-ZA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4457262"/>
              </p:ext>
            </p:extLst>
          </p:nvPr>
        </p:nvGraphicFramePr>
        <p:xfrm>
          <a:off x="838200" y="1066800"/>
          <a:ext cx="5124450" cy="3897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1096" y="4667250"/>
            <a:ext cx="764649" cy="415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742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674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42D9B172-E5AF-481A-86ED-901813545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ZA" dirty="0" smtClean="0"/>
              <a:t>Learning Outcomes</a:t>
            </a:r>
            <a:endParaRPr lang="en-ZA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00E22E33-7D7C-4549-A0E7-B0F5592896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2900" y="1093403"/>
            <a:ext cx="6171843" cy="3571877"/>
          </a:xfrm>
        </p:spPr>
        <p:txBody>
          <a:bodyPr/>
          <a:lstStyle/>
          <a:p>
            <a:pPr marL="285750" indent="-285750">
              <a:buFont typeface="Wingdings" pitchFamily="2" charset="2"/>
              <a:buChar char="q"/>
            </a:pPr>
            <a:r>
              <a:rPr lang="en-ZA" dirty="0" smtClean="0">
                <a:solidFill>
                  <a:schemeClr val="tx1"/>
                </a:solidFill>
              </a:rPr>
              <a:t>Gain an understanding of audit standards and methodology  used for cost recovery audits.</a:t>
            </a:r>
          </a:p>
          <a:p>
            <a:endParaRPr lang="en-ZA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ZA" dirty="0" smtClean="0">
                <a:solidFill>
                  <a:schemeClr val="tx1"/>
                </a:solidFill>
              </a:rPr>
              <a:t>To be able to identify and classify the various costs presented in the cost recovery statement.</a:t>
            </a:r>
          </a:p>
          <a:p>
            <a:endParaRPr lang="en-ZA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ZA" dirty="0" smtClean="0">
                <a:solidFill>
                  <a:schemeClr val="tx1"/>
                </a:solidFill>
              </a:rPr>
              <a:t>Gain an understanding of the recoverable and non recoverable costs/negative list</a:t>
            </a:r>
            <a:r>
              <a:rPr lang="en-ZA" dirty="0" smtClean="0">
                <a:solidFill>
                  <a:srgbClr val="FF0000"/>
                </a:solidFill>
              </a:rPr>
              <a:t>.</a:t>
            </a:r>
          </a:p>
          <a:p>
            <a:pPr marL="285750" indent="-285750">
              <a:buFont typeface="Wingdings" pitchFamily="2" charset="2"/>
              <a:buChar char="q"/>
            </a:pPr>
            <a:endParaRPr lang="en-ZA" dirty="0" smtClean="0">
              <a:solidFill>
                <a:srgbClr val="FF0000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endParaRPr lang="en-ZA" dirty="0" smtClean="0">
              <a:solidFill>
                <a:srgbClr val="FF0000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endParaRPr lang="en-ZA" dirty="0" smtClean="0">
              <a:solidFill>
                <a:srgbClr val="FF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221" y="4428311"/>
            <a:ext cx="871856" cy="47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887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42D9B172-E5AF-481A-86ED-901813545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ZA" dirty="0" smtClean="0"/>
              <a:t>AUDIT TYPES </a:t>
            </a:r>
            <a:endParaRPr lang="en-ZA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00E22E33-7D7C-4549-A0E7-B0F5592896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2900" y="1093403"/>
            <a:ext cx="6171843" cy="3571877"/>
          </a:xfrm>
        </p:spPr>
        <p:txBody>
          <a:bodyPr/>
          <a:lstStyle/>
          <a:p>
            <a:pPr marL="285750" indent="-285750">
              <a:buFont typeface="Wingdings" pitchFamily="2" charset="2"/>
              <a:buChar char="q"/>
            </a:pPr>
            <a:endParaRPr lang="en-ZA" dirty="0" smtClean="0">
              <a:solidFill>
                <a:srgbClr val="FF0000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endParaRPr lang="en-ZA" dirty="0" smtClean="0">
              <a:solidFill>
                <a:srgbClr val="FF0000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endParaRPr lang="en-ZA" dirty="0" smtClean="0">
              <a:solidFill>
                <a:srgbClr val="FF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221" y="4428311"/>
            <a:ext cx="871856" cy="47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660943320"/>
              </p:ext>
            </p:extLst>
          </p:nvPr>
        </p:nvGraphicFramePr>
        <p:xfrm>
          <a:off x="342899" y="1047749"/>
          <a:ext cx="6257926" cy="3762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5515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3E4D5A69-B216-43D5-B520-2C3DC5D03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ZA" dirty="0" smtClean="0"/>
              <a:t>PSA Cost Recovery Audit Standards</a:t>
            </a:r>
            <a:endParaRPr lang="en-ZA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151793"/>
              </p:ext>
            </p:extLst>
          </p:nvPr>
        </p:nvGraphicFramePr>
        <p:xfrm>
          <a:off x="342899" y="1064828"/>
          <a:ext cx="5770770" cy="36291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9179"/>
                <a:gridCol w="4081591"/>
              </a:tblGrid>
              <a:tr h="389248">
                <a:tc>
                  <a:txBody>
                    <a:bodyPr/>
                    <a:lstStyle/>
                    <a:p>
                      <a:r>
                        <a:rPr lang="en-US" dirty="0" smtClean="0"/>
                        <a:t>SAI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Auditing Standard used</a:t>
                      </a:r>
                      <a:endParaRPr lang="en-GB" dirty="0"/>
                    </a:p>
                  </a:txBody>
                  <a:tcPr/>
                </a:tc>
              </a:tr>
              <a:tr h="781767">
                <a:tc>
                  <a:txBody>
                    <a:bodyPr/>
                    <a:lstStyle/>
                    <a:p>
                      <a:r>
                        <a:rPr lang="en-US" dirty="0" smtClean="0"/>
                        <a:t>Uganda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081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ISSAI 4000-Compliance audit standard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</a:tr>
              <a:tr h="781767">
                <a:tc>
                  <a:txBody>
                    <a:bodyPr/>
                    <a:lstStyle/>
                    <a:p>
                      <a:r>
                        <a:rPr lang="en-US" dirty="0" smtClean="0"/>
                        <a:t>Indonesia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State</a:t>
                      </a:r>
                      <a:r>
                        <a:rPr lang="en-US" baseline="0" dirty="0" smtClean="0"/>
                        <a:t> Finance Audit Standard 2017-Specific purpose </a:t>
                      </a:r>
                      <a:r>
                        <a:rPr lang="en-US" baseline="0" dirty="0" err="1" smtClean="0"/>
                        <a:t>i.e</a:t>
                      </a:r>
                      <a:r>
                        <a:rPr lang="en-US" baseline="0" dirty="0" smtClean="0"/>
                        <a:t> Compliance , Investigation </a:t>
                      </a:r>
                      <a:endParaRPr lang="en-GB" dirty="0"/>
                    </a:p>
                  </a:txBody>
                  <a:tcPr/>
                </a:tc>
              </a:tr>
              <a:tr h="31849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18498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18498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18498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18498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7232" y="4712805"/>
            <a:ext cx="744119" cy="404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714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42D9B172-E5AF-481A-86ED-901813545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Subject </a:t>
            </a:r>
            <a:r>
              <a:rPr lang="en-GB" dirty="0" smtClean="0"/>
              <a:t>Matter</a:t>
            </a:r>
            <a:endParaRPr lang="en-ZA" dirty="0"/>
          </a:p>
        </p:txBody>
      </p:sp>
      <p:graphicFrame>
        <p:nvGraphicFramePr>
          <p:cNvPr id="8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1573764"/>
              </p:ext>
            </p:extLst>
          </p:nvPr>
        </p:nvGraphicFramePr>
        <p:xfrm>
          <a:off x="1295400" y="1125745"/>
          <a:ext cx="4305300" cy="3621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221" y="4509864"/>
            <a:ext cx="871856" cy="47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009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42D9B172-E5AF-481A-86ED-901813545B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125" y="44056"/>
            <a:ext cx="5014254" cy="725497"/>
          </a:xfrm>
        </p:spPr>
        <p:txBody>
          <a:bodyPr/>
          <a:lstStyle/>
          <a:p>
            <a:pPr algn="ctr"/>
            <a:r>
              <a:rPr lang="en-GB" dirty="0" smtClean="0"/>
              <a:t>Criteria</a:t>
            </a:r>
            <a:endParaRPr lang="en-ZA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221" y="4589923"/>
            <a:ext cx="871856" cy="47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804165203"/>
              </p:ext>
            </p:extLst>
          </p:nvPr>
        </p:nvGraphicFramePr>
        <p:xfrm>
          <a:off x="342899" y="931478"/>
          <a:ext cx="6086476" cy="4045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5167312" y="855278"/>
            <a:ext cx="1602765" cy="906847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b="1" dirty="0"/>
              <a:t>Economical, Necessary and </a:t>
            </a:r>
            <a:r>
              <a:rPr lang="en-US" b="1" dirty="0" smtClean="0"/>
              <a:t>Appropriate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92324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42D9B172-E5AF-481A-86ED-901813545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Assurance Engagement </a:t>
            </a:r>
            <a:endParaRPr lang="en-ZA" dirty="0">
              <a:solidFill>
                <a:schemeClr val="tx1"/>
              </a:solidFill>
            </a:endParaRPr>
          </a:p>
        </p:txBody>
      </p:sp>
      <p:graphicFrame>
        <p:nvGraphicFramePr>
          <p:cNvPr id="10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8121276"/>
              </p:ext>
            </p:extLst>
          </p:nvPr>
        </p:nvGraphicFramePr>
        <p:xfrm>
          <a:off x="171450" y="1933574"/>
          <a:ext cx="4838699" cy="27790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221" y="4475623"/>
            <a:ext cx="871856" cy="47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832170405"/>
              </p:ext>
            </p:extLst>
          </p:nvPr>
        </p:nvGraphicFramePr>
        <p:xfrm>
          <a:off x="342901" y="1047750"/>
          <a:ext cx="6238874" cy="304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09952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42D9B172-E5AF-481A-86ED-901813545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ZA" dirty="0" smtClean="0"/>
              <a:t>Classification of costs</a:t>
            </a:r>
            <a:endParaRPr lang="en-ZA" dirty="0"/>
          </a:p>
        </p:txBody>
      </p:sp>
      <p:graphicFrame>
        <p:nvGraphicFramePr>
          <p:cNvPr id="7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4088287"/>
              </p:ext>
            </p:extLst>
          </p:nvPr>
        </p:nvGraphicFramePr>
        <p:xfrm>
          <a:off x="466725" y="1293789"/>
          <a:ext cx="6236000" cy="35738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9195" y="4630666"/>
            <a:ext cx="871856" cy="47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428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B51E4A9-788A-4FE2-8682-CC1A50F01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ZA" dirty="0"/>
              <a:t>Importance of cost classification 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="" xmlns:a16="http://schemas.microsoft.com/office/drawing/2014/main" id="{4AF66956-5C21-43BB-AC09-97299ECC924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2900" y="1100833"/>
            <a:ext cx="2514600" cy="3143928"/>
          </a:xfrm>
        </p:spPr>
        <p:txBody>
          <a:bodyPr>
            <a:normAutofit fontScale="77500" lnSpcReduction="20000"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ZA" dirty="0">
                <a:solidFill>
                  <a:schemeClr val="tx1"/>
                </a:solidFill>
              </a:rPr>
              <a:t>To avoid recovery of un-qualifying costs. For example claiming for costs in production phase before being issued with a production licence.</a:t>
            </a:r>
          </a:p>
          <a:p>
            <a:pPr marL="285750" indent="-285750">
              <a:buFont typeface="Wingdings" pitchFamily="2" charset="2"/>
              <a:buChar char="q"/>
            </a:pPr>
            <a:endParaRPr lang="en-ZA" dirty="0" smtClean="0"/>
          </a:p>
          <a:p>
            <a:pPr marL="285750" indent="-285750">
              <a:buFont typeface="Wingdings" pitchFamily="2" charset="2"/>
              <a:buChar char="q"/>
            </a:pPr>
            <a:r>
              <a:rPr lang="en-ZA" dirty="0">
                <a:solidFill>
                  <a:schemeClr val="tx1"/>
                </a:solidFill>
              </a:rPr>
              <a:t>To avoid comingling of costs incurred in unlicensed segment of the petroleum value chain. Like midstream; pipeline and refinery with upstream costs</a:t>
            </a:r>
          </a:p>
          <a:p>
            <a:endParaRPr lang="en-ZA" dirty="0"/>
          </a:p>
        </p:txBody>
      </p:sp>
      <p:pic>
        <p:nvPicPr>
          <p:cNvPr id="12" name="Content Placeholder 3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81299" y="931479"/>
            <a:ext cx="4000501" cy="305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221" y="4579555"/>
            <a:ext cx="871856" cy="47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615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FROSAI-E">
      <a:dk1>
        <a:sysClr val="windowText" lastClr="000000"/>
      </a:dk1>
      <a:lt1>
        <a:sysClr val="window" lastClr="FFFFFF"/>
      </a:lt1>
      <a:dk2>
        <a:srgbClr val="002855"/>
      </a:dk2>
      <a:lt2>
        <a:srgbClr val="E7E6E6"/>
      </a:lt2>
      <a:accent1>
        <a:srgbClr val="005A81"/>
      </a:accent1>
      <a:accent2>
        <a:srgbClr val="FDB813"/>
      </a:accent2>
      <a:accent3>
        <a:srgbClr val="AA9E97"/>
      </a:accent3>
      <a:accent4>
        <a:srgbClr val="F68B1F"/>
      </a:accent4>
      <a:accent5>
        <a:srgbClr val="DB4D64"/>
      </a:accent5>
      <a:accent6>
        <a:srgbClr val="D9D1C7"/>
      </a:accent6>
      <a:hlink>
        <a:srgbClr val="00A499"/>
      </a:hlink>
      <a:folHlink>
        <a:srgbClr val="005A8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AFROSAI-E presentation template S" id="{1AD8747E-6146-480B-ABD8-6692CBFF99C6}" vid="{58C8C211-F01E-4013-A964-3605DA02409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16328</TotalTime>
  <Words>497</Words>
  <Application>Microsoft Office PowerPoint</Application>
  <PresentationFormat>Custom</PresentationFormat>
  <Paragraphs>108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ACCOUNTING, AUDITS AND FINANCIAL PROCEDURES IN THE PSA</vt:lpstr>
      <vt:lpstr>Learning Outcomes</vt:lpstr>
      <vt:lpstr>AUDIT TYPES </vt:lpstr>
      <vt:lpstr>PSA Cost Recovery Audit Standards</vt:lpstr>
      <vt:lpstr>Subject Matter</vt:lpstr>
      <vt:lpstr>Criteria</vt:lpstr>
      <vt:lpstr>Assurance Engagement </vt:lpstr>
      <vt:lpstr>Classification of costs</vt:lpstr>
      <vt:lpstr>Importance of cost classification </vt:lpstr>
      <vt:lpstr>Cost recoverability ??</vt:lpstr>
      <vt:lpstr>Cost recoverability??</vt:lpstr>
      <vt:lpstr>Cost recoverability??</vt:lpstr>
      <vt:lpstr>Key risk areas</vt:lpstr>
      <vt:lpstr>Key risk areas Cont’d</vt:lpstr>
      <vt:lpstr>PowerPoint Presentation</vt:lpstr>
    </vt:vector>
  </TitlesOfParts>
  <Company>Fisher Agency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Annerie Pretorius</dc:creator>
  <cp:lastModifiedBy>Sheilla Ngira</cp:lastModifiedBy>
  <cp:revision>222</cp:revision>
  <dcterms:created xsi:type="dcterms:W3CDTF">2019-05-27T07:09:14Z</dcterms:created>
  <dcterms:modified xsi:type="dcterms:W3CDTF">2021-04-19T12:42:49Z</dcterms:modified>
</cp:coreProperties>
</file>