
<file path=[Content_Types].xml><?xml version="1.0" encoding="utf-8"?>
<Types xmlns="http://schemas.openxmlformats.org/package/2006/content-types">
  <Default Extension="png" ContentType="image/png"/>
  <Default Extension="svg" ContentType="image/svg+xml"/>
  <Default Extension="jpeg" ContentType="image/jpeg"/>
  <Default Extension="emf" ContentType="image/x-emf"/>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20"/>
  </p:notesMasterIdLst>
  <p:handoutMasterIdLst>
    <p:handoutMasterId r:id="rId21"/>
  </p:handoutMasterIdLst>
  <p:sldIdLst>
    <p:sldId id="266" r:id="rId2"/>
    <p:sldId id="267" r:id="rId3"/>
    <p:sldId id="271" r:id="rId4"/>
    <p:sldId id="269" r:id="rId5"/>
    <p:sldId id="270" r:id="rId6"/>
    <p:sldId id="258" r:id="rId7"/>
    <p:sldId id="277" r:id="rId8"/>
    <p:sldId id="268" r:id="rId9"/>
    <p:sldId id="276" r:id="rId10"/>
    <p:sldId id="259" r:id="rId11"/>
    <p:sldId id="272" r:id="rId12"/>
    <p:sldId id="273" r:id="rId13"/>
    <p:sldId id="264" r:id="rId14"/>
    <p:sldId id="262" r:id="rId15"/>
    <p:sldId id="274" r:id="rId16"/>
    <p:sldId id="263" r:id="rId17"/>
    <p:sldId id="265" r:id="rId18"/>
    <p:sldId id="278" r:id="rId19"/>
  </p:sldIdLst>
  <p:sldSz cx="6858000" cy="5143500"/>
  <p:notesSz cx="6858000" cy="9144000"/>
  <p:defaultTextStyle>
    <a:defPPr>
      <a:defRPr lang="en-US"/>
    </a:defPPr>
    <a:lvl1pPr marL="0" algn="l" defTabSz="408181" rtl="0" eaLnBrk="1" latinLnBrk="0" hangingPunct="1">
      <a:defRPr sz="1600" kern="1200">
        <a:solidFill>
          <a:schemeClr val="tx1"/>
        </a:solidFill>
        <a:latin typeface="+mn-lt"/>
        <a:ea typeface="+mn-ea"/>
        <a:cs typeface="+mn-cs"/>
      </a:defRPr>
    </a:lvl1pPr>
    <a:lvl2pPr marL="408181" algn="l" defTabSz="408181" rtl="0" eaLnBrk="1" latinLnBrk="0" hangingPunct="1">
      <a:defRPr sz="1600" kern="1200">
        <a:solidFill>
          <a:schemeClr val="tx1"/>
        </a:solidFill>
        <a:latin typeface="+mn-lt"/>
        <a:ea typeface="+mn-ea"/>
        <a:cs typeface="+mn-cs"/>
      </a:defRPr>
    </a:lvl2pPr>
    <a:lvl3pPr marL="816361" algn="l" defTabSz="408181" rtl="0" eaLnBrk="1" latinLnBrk="0" hangingPunct="1">
      <a:defRPr sz="1600" kern="1200">
        <a:solidFill>
          <a:schemeClr val="tx1"/>
        </a:solidFill>
        <a:latin typeface="+mn-lt"/>
        <a:ea typeface="+mn-ea"/>
        <a:cs typeface="+mn-cs"/>
      </a:defRPr>
    </a:lvl3pPr>
    <a:lvl4pPr marL="1224542" algn="l" defTabSz="408181" rtl="0" eaLnBrk="1" latinLnBrk="0" hangingPunct="1">
      <a:defRPr sz="1600" kern="1200">
        <a:solidFill>
          <a:schemeClr val="tx1"/>
        </a:solidFill>
        <a:latin typeface="+mn-lt"/>
        <a:ea typeface="+mn-ea"/>
        <a:cs typeface="+mn-cs"/>
      </a:defRPr>
    </a:lvl4pPr>
    <a:lvl5pPr marL="1632722" algn="l" defTabSz="408181" rtl="0" eaLnBrk="1" latinLnBrk="0" hangingPunct="1">
      <a:defRPr sz="1600" kern="1200">
        <a:solidFill>
          <a:schemeClr val="tx1"/>
        </a:solidFill>
        <a:latin typeface="+mn-lt"/>
        <a:ea typeface="+mn-ea"/>
        <a:cs typeface="+mn-cs"/>
      </a:defRPr>
    </a:lvl5pPr>
    <a:lvl6pPr marL="2040903" algn="l" defTabSz="408181" rtl="0" eaLnBrk="1" latinLnBrk="0" hangingPunct="1">
      <a:defRPr sz="1600" kern="1200">
        <a:solidFill>
          <a:schemeClr val="tx1"/>
        </a:solidFill>
        <a:latin typeface="+mn-lt"/>
        <a:ea typeface="+mn-ea"/>
        <a:cs typeface="+mn-cs"/>
      </a:defRPr>
    </a:lvl6pPr>
    <a:lvl7pPr marL="2449084" algn="l" defTabSz="408181" rtl="0" eaLnBrk="1" latinLnBrk="0" hangingPunct="1">
      <a:defRPr sz="1600" kern="1200">
        <a:solidFill>
          <a:schemeClr val="tx1"/>
        </a:solidFill>
        <a:latin typeface="+mn-lt"/>
        <a:ea typeface="+mn-ea"/>
        <a:cs typeface="+mn-cs"/>
      </a:defRPr>
    </a:lvl7pPr>
    <a:lvl8pPr marL="2857264" algn="l" defTabSz="408181" rtl="0" eaLnBrk="1" latinLnBrk="0" hangingPunct="1">
      <a:defRPr sz="1600" kern="1200">
        <a:solidFill>
          <a:schemeClr val="tx1"/>
        </a:solidFill>
        <a:latin typeface="+mn-lt"/>
        <a:ea typeface="+mn-ea"/>
        <a:cs typeface="+mn-cs"/>
      </a:defRPr>
    </a:lvl8pPr>
    <a:lvl9pPr marL="3265445" algn="l" defTabSz="408181" rtl="0" eaLnBrk="1" latinLnBrk="0" hangingPunct="1">
      <a:defRPr sz="16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1596" userDrawn="1">
          <p15:clr>
            <a:srgbClr val="A4A3A4"/>
          </p15:clr>
        </p15:guide>
        <p15:guide id="2" pos="2160" userDrawn="1">
          <p15:clr>
            <a:srgbClr val="A4A3A4"/>
          </p15:clr>
        </p15:guide>
      </p15:sldGuideLst>
    </p:ext>
    <p:ext uri="{2D200454-40CA-4A62-9FC3-DE9A4176ACB9}">
      <p15:notesGuideLst xmlns:p15="http://schemas.microsoft.com/office/powerpoint/2012/main" xmlns=""/>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eisie Nkau" initials="MN" lastIdx="5"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prnPr scaleToFitPaper="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2855"/>
    <a:srgbClr val="002E60"/>
    <a:srgbClr val="005A81"/>
    <a:srgbClr val="0E2142"/>
    <a:srgbClr val="FFFFFF"/>
    <a:srgbClr val="128B7D"/>
    <a:srgbClr val="FFFCF4"/>
    <a:srgbClr val="9B2C4E"/>
    <a:srgbClr val="AA9E97"/>
    <a:srgbClr val="F68B1F"/>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9158" autoAdjust="0"/>
    <p:restoredTop sz="86241" autoAdjust="0"/>
  </p:normalViewPr>
  <p:slideViewPr>
    <p:cSldViewPr snapToGrid="0" snapToObjects="1">
      <p:cViewPr>
        <p:scale>
          <a:sx n="110" d="100"/>
          <a:sy n="110" d="100"/>
        </p:scale>
        <p:origin x="-1747" y="202"/>
      </p:cViewPr>
      <p:guideLst>
        <p:guide orient="horz" pos="1596"/>
        <p:guide pos="2160"/>
      </p:guideLst>
    </p:cSldViewPr>
  </p:slideViewPr>
  <p:notesTextViewPr>
    <p:cViewPr>
      <p:scale>
        <a:sx n="100" d="100"/>
        <a:sy n="100" d="100"/>
      </p:scale>
      <p:origin x="0" y="0"/>
    </p:cViewPr>
  </p:notesTextViewPr>
  <p:notesViewPr>
    <p:cSldViewPr snapToGrid="0" snapToObjects="1">
      <p:cViewPr varScale="1">
        <p:scale>
          <a:sx n="59" d="100"/>
          <a:sy n="59" d="100"/>
        </p:scale>
        <p:origin x="3226" y="67"/>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31E40FA2-B9D8-FC41-B67B-A0085E231C2B}" type="datetimeFigureOut">
              <a:rPr lang="en-US" smtClean="0"/>
              <a:t>4/19/2021</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B7F3CD53-D23C-6B4F-8A78-AE4693EF2C94}" type="slidenum">
              <a:rPr lang="en-US" smtClean="0"/>
              <a:t>‹#›</a:t>
            </a:fld>
            <a:endParaRPr lang="en-US"/>
          </a:p>
        </p:txBody>
      </p:sp>
    </p:spTree>
    <p:extLst>
      <p:ext uri="{BB962C8B-B14F-4D97-AF65-F5344CB8AC3E}">
        <p14:creationId xmlns:p14="http://schemas.microsoft.com/office/powerpoint/2010/main" val="351229403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E924AA4-2C1A-2746-BE22-0835E3BF2552}" type="datetimeFigureOut">
              <a:rPr lang="en-US" smtClean="0"/>
              <a:t>4/19/2021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29000F5-2F6B-8241-B547-2F4DB1D6E26B}" type="slidenum">
              <a:rPr lang="en-US" smtClean="0"/>
              <a:t>‹#›</a:t>
            </a:fld>
            <a:endParaRPr lang="en-US"/>
          </a:p>
        </p:txBody>
      </p:sp>
    </p:spTree>
    <p:extLst>
      <p:ext uri="{BB962C8B-B14F-4D97-AF65-F5344CB8AC3E}">
        <p14:creationId xmlns:p14="http://schemas.microsoft.com/office/powerpoint/2010/main" val="3906273666"/>
      </p:ext>
    </p:extLst>
  </p:cSld>
  <p:clrMap bg1="lt1" tx1="dk1" bg2="lt2" tx2="dk2" accent1="accent1" accent2="accent2" accent3="accent3" accent4="accent4" accent5="accent5" accent6="accent6" hlink="hlink" folHlink="folHlink"/>
  <p:hf hdr="0" ftr="0" dt="0"/>
  <p:notesStyle>
    <a:lvl1pPr marL="0" algn="l" defTabSz="357896" rtl="0" eaLnBrk="1" latinLnBrk="0" hangingPunct="1">
      <a:defRPr sz="900" kern="1200">
        <a:solidFill>
          <a:schemeClr val="tx1"/>
        </a:solidFill>
        <a:latin typeface="+mn-lt"/>
        <a:ea typeface="+mn-ea"/>
        <a:cs typeface="+mn-cs"/>
      </a:defRPr>
    </a:lvl1pPr>
    <a:lvl2pPr marL="357896" algn="l" defTabSz="357896" rtl="0" eaLnBrk="1" latinLnBrk="0" hangingPunct="1">
      <a:defRPr sz="900" kern="1200">
        <a:solidFill>
          <a:schemeClr val="tx1"/>
        </a:solidFill>
        <a:latin typeface="+mn-lt"/>
        <a:ea typeface="+mn-ea"/>
        <a:cs typeface="+mn-cs"/>
      </a:defRPr>
    </a:lvl2pPr>
    <a:lvl3pPr marL="715792" algn="l" defTabSz="357896" rtl="0" eaLnBrk="1" latinLnBrk="0" hangingPunct="1">
      <a:defRPr sz="900" kern="1200">
        <a:solidFill>
          <a:schemeClr val="tx1"/>
        </a:solidFill>
        <a:latin typeface="+mn-lt"/>
        <a:ea typeface="+mn-ea"/>
        <a:cs typeface="+mn-cs"/>
      </a:defRPr>
    </a:lvl3pPr>
    <a:lvl4pPr marL="1073688" algn="l" defTabSz="357896" rtl="0" eaLnBrk="1" latinLnBrk="0" hangingPunct="1">
      <a:defRPr sz="900" kern="1200">
        <a:solidFill>
          <a:schemeClr val="tx1"/>
        </a:solidFill>
        <a:latin typeface="+mn-lt"/>
        <a:ea typeface="+mn-ea"/>
        <a:cs typeface="+mn-cs"/>
      </a:defRPr>
    </a:lvl4pPr>
    <a:lvl5pPr marL="1431585" algn="l" defTabSz="357896" rtl="0" eaLnBrk="1" latinLnBrk="0" hangingPunct="1">
      <a:defRPr sz="900" kern="1200">
        <a:solidFill>
          <a:schemeClr val="tx1"/>
        </a:solidFill>
        <a:latin typeface="+mn-lt"/>
        <a:ea typeface="+mn-ea"/>
        <a:cs typeface="+mn-cs"/>
      </a:defRPr>
    </a:lvl5pPr>
    <a:lvl6pPr marL="1789481" algn="l" defTabSz="357896" rtl="0" eaLnBrk="1" latinLnBrk="0" hangingPunct="1">
      <a:defRPr sz="900" kern="1200">
        <a:solidFill>
          <a:schemeClr val="tx1"/>
        </a:solidFill>
        <a:latin typeface="+mn-lt"/>
        <a:ea typeface="+mn-ea"/>
        <a:cs typeface="+mn-cs"/>
      </a:defRPr>
    </a:lvl6pPr>
    <a:lvl7pPr marL="2147377" algn="l" defTabSz="357896" rtl="0" eaLnBrk="1" latinLnBrk="0" hangingPunct="1">
      <a:defRPr sz="900" kern="1200">
        <a:solidFill>
          <a:schemeClr val="tx1"/>
        </a:solidFill>
        <a:latin typeface="+mn-lt"/>
        <a:ea typeface="+mn-ea"/>
        <a:cs typeface="+mn-cs"/>
      </a:defRPr>
    </a:lvl7pPr>
    <a:lvl8pPr marL="2505273" algn="l" defTabSz="357896" rtl="0" eaLnBrk="1" latinLnBrk="0" hangingPunct="1">
      <a:defRPr sz="900" kern="1200">
        <a:solidFill>
          <a:schemeClr val="tx1"/>
        </a:solidFill>
        <a:latin typeface="+mn-lt"/>
        <a:ea typeface="+mn-ea"/>
        <a:cs typeface="+mn-cs"/>
      </a:defRPr>
    </a:lvl8pPr>
    <a:lvl9pPr marL="2863169" algn="l" defTabSz="357896"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r>
              <a:rPr lang="nb-NO" dirty="0" err="1" smtClean="0"/>
              <a:t>Contracts</a:t>
            </a:r>
            <a:r>
              <a:rPr lang="nb-NO" dirty="0" smtClean="0"/>
              <a:t> </a:t>
            </a:r>
            <a:r>
              <a:rPr lang="nb-NO" dirty="0" err="1" smtClean="0"/>
              <a:t>related</a:t>
            </a:r>
            <a:r>
              <a:rPr lang="nb-NO" dirty="0" smtClean="0"/>
              <a:t> to PSA/PSC,</a:t>
            </a:r>
            <a:r>
              <a:rPr lang="nb-NO" baseline="0" dirty="0" smtClean="0"/>
              <a:t> over 100</a:t>
            </a:r>
            <a:endParaRPr lang="nb-NO" dirty="0"/>
          </a:p>
        </p:txBody>
      </p:sp>
      <p:sp>
        <p:nvSpPr>
          <p:cNvPr id="4" name="Plassholder for lysbildenummer 3"/>
          <p:cNvSpPr>
            <a:spLocks noGrp="1"/>
          </p:cNvSpPr>
          <p:nvPr>
            <p:ph type="sldNum" sz="quarter" idx="10"/>
          </p:nvPr>
        </p:nvSpPr>
        <p:spPr/>
        <p:txBody>
          <a:bodyPr/>
          <a:lstStyle/>
          <a:p>
            <a:fld id="{229000F5-2F6B-8241-B547-2F4DB1D6E26B}" type="slidenum">
              <a:rPr lang="en-US" smtClean="0"/>
              <a:t>4</a:t>
            </a:fld>
            <a:endParaRPr lang="en-US"/>
          </a:p>
        </p:txBody>
      </p:sp>
    </p:spTree>
    <p:extLst>
      <p:ext uri="{BB962C8B-B14F-4D97-AF65-F5344CB8AC3E}">
        <p14:creationId xmlns:p14="http://schemas.microsoft.com/office/powerpoint/2010/main" val="17256324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pPr marL="0" marR="0" lvl="0" indent="0" algn="l" defTabSz="357896" rtl="0" eaLnBrk="1" fontAlgn="auto" latinLnBrk="0" hangingPunct="1">
              <a:lnSpc>
                <a:spcPct val="100000"/>
              </a:lnSpc>
              <a:spcBef>
                <a:spcPts val="0"/>
              </a:spcBef>
              <a:spcAft>
                <a:spcPts val="0"/>
              </a:spcAft>
              <a:buClrTx/>
              <a:buSzTx/>
              <a:buFontTx/>
              <a:buNone/>
              <a:tabLst/>
              <a:defRPr/>
            </a:pPr>
            <a:r>
              <a:rPr lang="en-US" sz="900" b="0" i="0" u="none" strike="noStrike" kern="1200" dirty="0" smtClean="0">
                <a:solidFill>
                  <a:schemeClr val="tx1"/>
                </a:solidFill>
                <a:effectLst/>
                <a:latin typeface="+mn-lt"/>
                <a:ea typeface="+mn-ea"/>
                <a:cs typeface="+mn-cs"/>
              </a:rPr>
              <a:t>The </a:t>
            </a:r>
            <a:r>
              <a:rPr lang="en-US" sz="900" b="0" i="0" u="none" strike="noStrike" kern="1200" dirty="0" err="1" smtClean="0">
                <a:solidFill>
                  <a:schemeClr val="tx1"/>
                </a:solidFill>
                <a:effectLst/>
                <a:latin typeface="+mn-lt"/>
                <a:ea typeface="+mn-ea"/>
                <a:cs typeface="+mn-cs"/>
              </a:rPr>
              <a:t>pacta</a:t>
            </a:r>
            <a:r>
              <a:rPr lang="en-US" sz="900" b="0" i="0" u="none" strike="noStrike" kern="1200" dirty="0" smtClean="0">
                <a:solidFill>
                  <a:schemeClr val="tx1"/>
                </a:solidFill>
                <a:effectLst/>
                <a:latin typeface="+mn-lt"/>
                <a:ea typeface="+mn-ea"/>
                <a:cs typeface="+mn-cs"/>
              </a:rPr>
              <a:t> </a:t>
            </a:r>
            <a:r>
              <a:rPr lang="en-US" sz="900" b="0" i="0" u="none" strike="noStrike" kern="1200" dirty="0" err="1" smtClean="0">
                <a:solidFill>
                  <a:schemeClr val="tx1"/>
                </a:solidFill>
                <a:effectLst/>
                <a:latin typeface="+mn-lt"/>
                <a:ea typeface="+mn-ea"/>
                <a:cs typeface="+mn-cs"/>
              </a:rPr>
              <a:t>sunt</a:t>
            </a:r>
            <a:r>
              <a:rPr lang="en-US" sz="900" b="0" i="0" u="none" strike="noStrike" kern="1200" dirty="0" smtClean="0">
                <a:solidFill>
                  <a:schemeClr val="tx1"/>
                </a:solidFill>
                <a:effectLst/>
                <a:latin typeface="+mn-lt"/>
                <a:ea typeface="+mn-ea"/>
                <a:cs typeface="+mn-cs"/>
              </a:rPr>
              <a:t> </a:t>
            </a:r>
            <a:r>
              <a:rPr lang="en-US" sz="900" b="0" i="0" u="none" strike="noStrike" kern="1200" dirty="0" err="1" smtClean="0">
                <a:solidFill>
                  <a:schemeClr val="tx1"/>
                </a:solidFill>
                <a:effectLst/>
                <a:latin typeface="+mn-lt"/>
                <a:ea typeface="+mn-ea"/>
                <a:cs typeface="+mn-cs"/>
              </a:rPr>
              <a:t>servanda</a:t>
            </a:r>
            <a:r>
              <a:rPr lang="en-US" sz="900" b="0" i="0" u="none" strike="noStrike" kern="1200" dirty="0" smtClean="0">
                <a:solidFill>
                  <a:schemeClr val="tx1"/>
                </a:solidFill>
                <a:effectLst/>
                <a:latin typeface="+mn-lt"/>
                <a:ea typeface="+mn-ea"/>
                <a:cs typeface="+mn-cs"/>
              </a:rPr>
              <a:t> rule embodies an elementary and universally agreed principle fundamental to all legal systems (General Principles of Law). The oft-quoted Latin phrase means no more than that agreements which are legally binding must be performed. Roots from the Roman Empire, more than 2000 years old. </a:t>
            </a:r>
            <a:endParaRPr lang="nb-NO" dirty="0" smtClean="0"/>
          </a:p>
          <a:p>
            <a:r>
              <a:rPr lang="en-US" sz="900" b="0" i="0" u="none" strike="noStrike" kern="1200" dirty="0" smtClean="0">
                <a:solidFill>
                  <a:schemeClr val="tx1"/>
                </a:solidFill>
                <a:effectLst/>
                <a:latin typeface="+mn-lt"/>
                <a:ea typeface="+mn-ea"/>
                <a:cs typeface="+mn-cs"/>
              </a:rPr>
              <a:t>Although its good faith (bona fide) element runs through many aspects of international law—and the legal effect of certain unilateral statements rests on good faith—it is of prime importance for the stability of treaty relations (treaties). </a:t>
            </a:r>
            <a:endParaRPr lang="nb-NO" dirty="0"/>
          </a:p>
        </p:txBody>
      </p:sp>
      <p:sp>
        <p:nvSpPr>
          <p:cNvPr id="4" name="Plassholder for lysbildenummer 3"/>
          <p:cNvSpPr>
            <a:spLocks noGrp="1"/>
          </p:cNvSpPr>
          <p:nvPr>
            <p:ph type="sldNum" sz="quarter" idx="10"/>
          </p:nvPr>
        </p:nvSpPr>
        <p:spPr/>
        <p:txBody>
          <a:bodyPr/>
          <a:lstStyle/>
          <a:p>
            <a:fld id="{229000F5-2F6B-8241-B547-2F4DB1D6E26B}" type="slidenum">
              <a:rPr lang="en-US" smtClean="0"/>
              <a:t>5</a:t>
            </a:fld>
            <a:endParaRPr lang="en-US"/>
          </a:p>
        </p:txBody>
      </p:sp>
    </p:spTree>
    <p:extLst>
      <p:ext uri="{BB962C8B-B14F-4D97-AF65-F5344CB8AC3E}">
        <p14:creationId xmlns:p14="http://schemas.microsoft.com/office/powerpoint/2010/main" val="244892343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endParaRPr lang="nb-NO" dirty="0"/>
          </a:p>
        </p:txBody>
      </p:sp>
      <p:sp>
        <p:nvSpPr>
          <p:cNvPr id="4" name="Plassholder for lysbildenummer 3"/>
          <p:cNvSpPr>
            <a:spLocks noGrp="1"/>
          </p:cNvSpPr>
          <p:nvPr>
            <p:ph type="sldNum" sz="quarter" idx="10"/>
          </p:nvPr>
        </p:nvSpPr>
        <p:spPr/>
        <p:txBody>
          <a:bodyPr/>
          <a:lstStyle/>
          <a:p>
            <a:fld id="{229000F5-2F6B-8241-B547-2F4DB1D6E26B}" type="slidenum">
              <a:rPr lang="en-US" smtClean="0"/>
              <a:t>14</a:t>
            </a:fld>
            <a:endParaRPr lang="en-US"/>
          </a:p>
        </p:txBody>
      </p:sp>
    </p:spTree>
    <p:extLst>
      <p:ext uri="{BB962C8B-B14F-4D97-AF65-F5344CB8AC3E}">
        <p14:creationId xmlns:p14="http://schemas.microsoft.com/office/powerpoint/2010/main" val="209876366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1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jpeg"/><Relationship Id="rId1" Type="http://schemas.openxmlformats.org/officeDocument/2006/relationships/slideMaster" Target="../slideMasters/slideMaster1.xml"/><Relationship Id="rId5" Type="http://schemas.openxmlformats.org/officeDocument/2006/relationships/image" Target="../media/image6.emf"/><Relationship Id="rId4" Type="http://schemas.microsoft.com/office/2007/relationships/hdphoto" Target="../media/hdphoto1.wdp"/></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14.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15.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17.jpeg"/><Relationship Id="rId7" Type="http://schemas.openxmlformats.org/officeDocument/2006/relationships/image" Target="../media/image6.emf"/><Relationship Id="rId2" Type="http://schemas.openxmlformats.org/officeDocument/2006/relationships/image" Target="../media/image16.jpeg"/><Relationship Id="rId1" Type="http://schemas.openxmlformats.org/officeDocument/2006/relationships/slideMaster" Target="../slideMasters/slideMaster1.xml"/><Relationship Id="rId6" Type="http://schemas.openxmlformats.org/officeDocument/2006/relationships/image" Target="../media/image20.png"/><Relationship Id="rId5" Type="http://schemas.openxmlformats.org/officeDocument/2006/relationships/image" Target="../media/image19.jpeg"/><Relationship Id="rId4" Type="http://schemas.openxmlformats.org/officeDocument/2006/relationships/image" Target="../media/image18.jpe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Master" Target="../slideMasters/slideMaster1.xml"/><Relationship Id="rId5" Type="http://schemas.openxmlformats.org/officeDocument/2006/relationships/image" Target="../media/image6.emf"/><Relationship Id="rId4" Type="http://schemas.openxmlformats.org/officeDocument/2006/relationships/image" Target="../media/image23.jpe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24.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25.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8" Type="http://schemas.openxmlformats.org/officeDocument/2006/relationships/image" Target="../media/image31.png"/><Relationship Id="rId13" Type="http://schemas.openxmlformats.org/officeDocument/2006/relationships/image" Target="../media/image6.emf"/><Relationship Id="rId3" Type="http://schemas.openxmlformats.org/officeDocument/2006/relationships/image" Target="../media/image27.png"/><Relationship Id="rId7" Type="http://schemas.openxmlformats.org/officeDocument/2006/relationships/image" Target="../media/image30.png"/><Relationship Id="rId12" Type="http://schemas.openxmlformats.org/officeDocument/2006/relationships/image" Target="../media/image25.png"/><Relationship Id="rId2" Type="http://schemas.openxmlformats.org/officeDocument/2006/relationships/image" Target="../media/image26.jpeg"/><Relationship Id="rId1" Type="http://schemas.openxmlformats.org/officeDocument/2006/relationships/slideMaster" Target="../slideMasters/slideMaster1.xml"/><Relationship Id="rId6" Type="http://schemas.openxmlformats.org/officeDocument/2006/relationships/image" Target="../media/image29.png"/><Relationship Id="rId11" Type="http://schemas.openxmlformats.org/officeDocument/2006/relationships/image" Target="../media/image34.png"/><Relationship Id="rId5" Type="http://schemas.openxmlformats.org/officeDocument/2006/relationships/image" Target="../media/image28.png"/><Relationship Id="rId10" Type="http://schemas.openxmlformats.org/officeDocument/2006/relationships/image" Target="../media/image33.png"/><Relationship Id="rId4" Type="http://schemas.openxmlformats.org/officeDocument/2006/relationships/image" Target="../media/image28.svg"/><Relationship Id="rId9" Type="http://schemas.openxmlformats.org/officeDocument/2006/relationships/image" Target="../media/image32.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10.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10.jpeg"/><Relationship Id="rId1" Type="http://schemas.openxmlformats.org/officeDocument/2006/relationships/slideMaster" Target="../slideMasters/slideMaster1.xml"/><Relationship Id="rId4" Type="http://schemas.openxmlformats.org/officeDocument/2006/relationships/image" Target="../media/image6.emf"/></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Head 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317672" y="2014760"/>
            <a:ext cx="3110158" cy="1102519"/>
          </a:xfrm>
        </p:spPr>
        <p:txBody>
          <a:bodyPr>
            <a:noAutofit/>
          </a:bodyPr>
          <a:lstStyle>
            <a:lvl1pPr algn="l">
              <a:lnSpc>
                <a:spcPct val="80000"/>
              </a:lnSpc>
              <a:defRPr sz="3000">
                <a:solidFill>
                  <a:schemeClr val="bg1"/>
                </a:solidFill>
                <a:latin typeface="Arial Black"/>
                <a:cs typeface="Arial Black"/>
              </a:defRPr>
            </a:lvl1pPr>
          </a:lstStyle>
          <a:p>
            <a:r>
              <a:rPr lang="en-US" dirty="0"/>
              <a:t>CLICK TO EDIT MASTER TITLE STYLE</a:t>
            </a:r>
          </a:p>
        </p:txBody>
      </p:sp>
      <p:sp>
        <p:nvSpPr>
          <p:cNvPr id="3" name="Subtitle 2"/>
          <p:cNvSpPr>
            <a:spLocks noGrp="1"/>
          </p:cNvSpPr>
          <p:nvPr>
            <p:ph type="subTitle" idx="1"/>
          </p:nvPr>
        </p:nvSpPr>
        <p:spPr>
          <a:xfrm>
            <a:off x="317672" y="3117279"/>
            <a:ext cx="3110158" cy="456493"/>
          </a:xfrm>
        </p:spPr>
        <p:txBody>
          <a:bodyPr>
            <a:normAutofit/>
          </a:bodyPr>
          <a:lstStyle>
            <a:lvl1pPr marL="0" indent="0" algn="l">
              <a:buNone/>
              <a:defRPr sz="1700">
                <a:solidFill>
                  <a:srgbClr val="128B7D"/>
                </a:solidFill>
                <a:latin typeface="Arial"/>
                <a:cs typeface="Arial"/>
              </a:defRPr>
            </a:lvl1pPr>
            <a:lvl2pPr marL="408181" indent="0" algn="ctr">
              <a:buNone/>
              <a:defRPr>
                <a:solidFill>
                  <a:schemeClr val="tx1">
                    <a:tint val="75000"/>
                  </a:schemeClr>
                </a:solidFill>
              </a:defRPr>
            </a:lvl2pPr>
            <a:lvl3pPr marL="816361" indent="0" algn="ctr">
              <a:buNone/>
              <a:defRPr>
                <a:solidFill>
                  <a:schemeClr val="tx1">
                    <a:tint val="75000"/>
                  </a:schemeClr>
                </a:solidFill>
              </a:defRPr>
            </a:lvl3pPr>
            <a:lvl4pPr marL="1224542" indent="0" algn="ctr">
              <a:buNone/>
              <a:defRPr>
                <a:solidFill>
                  <a:schemeClr val="tx1">
                    <a:tint val="75000"/>
                  </a:schemeClr>
                </a:solidFill>
              </a:defRPr>
            </a:lvl4pPr>
            <a:lvl5pPr marL="1632722" indent="0" algn="ctr">
              <a:buNone/>
              <a:defRPr>
                <a:solidFill>
                  <a:schemeClr val="tx1">
                    <a:tint val="75000"/>
                  </a:schemeClr>
                </a:solidFill>
              </a:defRPr>
            </a:lvl5pPr>
            <a:lvl6pPr marL="2040903" indent="0" algn="ctr">
              <a:buNone/>
              <a:defRPr>
                <a:solidFill>
                  <a:schemeClr val="tx1">
                    <a:tint val="75000"/>
                  </a:schemeClr>
                </a:solidFill>
              </a:defRPr>
            </a:lvl6pPr>
            <a:lvl7pPr marL="2449084" indent="0" algn="ctr">
              <a:buNone/>
              <a:defRPr>
                <a:solidFill>
                  <a:schemeClr val="tx1">
                    <a:tint val="75000"/>
                  </a:schemeClr>
                </a:solidFill>
              </a:defRPr>
            </a:lvl7pPr>
            <a:lvl8pPr marL="2857264" indent="0" algn="ctr">
              <a:buNone/>
              <a:defRPr>
                <a:solidFill>
                  <a:schemeClr val="tx1">
                    <a:tint val="75000"/>
                  </a:schemeClr>
                </a:solidFill>
              </a:defRPr>
            </a:lvl8pPr>
            <a:lvl9pPr marL="3265445" indent="0" algn="ctr">
              <a:buNone/>
              <a:defRPr>
                <a:solidFill>
                  <a:schemeClr val="tx1">
                    <a:tint val="75000"/>
                  </a:schemeClr>
                </a:solidFill>
              </a:defRPr>
            </a:lvl9pPr>
          </a:lstStyle>
          <a:p>
            <a:r>
              <a:rPr lang="en-US"/>
              <a:t>Click to edit Master subtitle style</a:t>
            </a:r>
            <a:endParaRPr lang="en-US" dirty="0"/>
          </a:p>
        </p:txBody>
      </p:sp>
      <p:sp>
        <p:nvSpPr>
          <p:cNvPr id="6" name="Title 10">
            <a:extLst>
              <a:ext uri="{FF2B5EF4-FFF2-40B4-BE49-F238E27FC236}">
                <a16:creationId xmlns:a16="http://schemas.microsoft.com/office/drawing/2014/main" xmlns="" id="{5B3E99E6-A34E-4BAF-9830-211F1C41E17F}"/>
              </a:ext>
            </a:extLst>
          </p:cNvPr>
          <p:cNvSpPr txBox="1">
            <a:spLocks/>
          </p:cNvSpPr>
          <p:nvPr userDrawn="1"/>
        </p:nvSpPr>
        <p:spPr>
          <a:xfrm>
            <a:off x="182871" y="1547549"/>
            <a:ext cx="3722229" cy="1460898"/>
          </a:xfrm>
          <a:prstGeom prst="rect">
            <a:avLst/>
          </a:prstGeom>
        </p:spPr>
        <p:txBody>
          <a:bodyPr vert="horz" lIns="81636" tIns="40818" rIns="81636" bIns="40818" rtlCol="0" anchor="ctr">
            <a:noAutofit/>
          </a:bodyPr>
          <a:lstStyle>
            <a:lvl1pPr algn="l" defTabSz="408181" rtl="0" eaLnBrk="1" latinLnBrk="0" hangingPunct="1">
              <a:lnSpc>
                <a:spcPct val="80000"/>
              </a:lnSpc>
              <a:spcBef>
                <a:spcPct val="0"/>
              </a:spcBef>
              <a:buNone/>
              <a:defRPr sz="2800" kern="1200">
                <a:solidFill>
                  <a:srgbClr val="FFFCF4"/>
                </a:solidFill>
                <a:latin typeface="Arial Black"/>
                <a:ea typeface="+mj-ea"/>
                <a:cs typeface="Arial Black"/>
              </a:defRPr>
            </a:lvl1pPr>
          </a:lstStyle>
          <a:p>
            <a:endParaRPr lang="en-US" sz="3200" dirty="0"/>
          </a:p>
        </p:txBody>
      </p:sp>
      <p:sp>
        <p:nvSpPr>
          <p:cNvPr id="8" name="Title 10">
            <a:extLst>
              <a:ext uri="{FF2B5EF4-FFF2-40B4-BE49-F238E27FC236}">
                <a16:creationId xmlns:a16="http://schemas.microsoft.com/office/drawing/2014/main" xmlns="" id="{09A7F5AB-60BA-465B-A6DD-8ABA67631318}"/>
              </a:ext>
            </a:extLst>
          </p:cNvPr>
          <p:cNvSpPr txBox="1">
            <a:spLocks/>
          </p:cNvSpPr>
          <p:nvPr userDrawn="1"/>
        </p:nvSpPr>
        <p:spPr>
          <a:xfrm>
            <a:off x="182872" y="2047734"/>
            <a:ext cx="3722228" cy="859368"/>
          </a:xfrm>
          <a:prstGeom prst="rect">
            <a:avLst/>
          </a:prstGeom>
        </p:spPr>
        <p:txBody>
          <a:bodyPr vert="horz" lIns="81636" tIns="40818" rIns="81636" bIns="40818" rtlCol="0" anchor="ctr">
            <a:noAutofit/>
          </a:bodyPr>
          <a:lstStyle>
            <a:lvl1pPr algn="ctr" defTabSz="408181" rtl="0" eaLnBrk="1" latinLnBrk="0" hangingPunct="1">
              <a:lnSpc>
                <a:spcPct val="80000"/>
              </a:lnSpc>
              <a:spcBef>
                <a:spcPct val="0"/>
              </a:spcBef>
              <a:buNone/>
              <a:defRPr sz="2800" kern="1200">
                <a:solidFill>
                  <a:srgbClr val="128B7D"/>
                </a:solidFill>
                <a:latin typeface="Arial Black"/>
                <a:ea typeface="+mj-ea"/>
                <a:cs typeface="Arial Black"/>
              </a:defRPr>
            </a:lvl1pPr>
          </a:lstStyle>
          <a:p>
            <a:pPr algn="l"/>
            <a:endParaRPr lang="en-US" sz="2800" dirty="0">
              <a:solidFill>
                <a:schemeClr val="bg1"/>
              </a:solidFill>
            </a:endParaRPr>
          </a:p>
        </p:txBody>
      </p:sp>
      <p:pic>
        <p:nvPicPr>
          <p:cNvPr id="7" name="Picture 6" descr="PPT Template1.jpg">
            <a:extLst>
              <a:ext uri="{FF2B5EF4-FFF2-40B4-BE49-F238E27FC236}">
                <a16:creationId xmlns:a16="http://schemas.microsoft.com/office/drawing/2014/main" xmlns="" id="{FCB674A4-1902-44E7-B33D-95C7525C80B3}"/>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0" y="1643"/>
            <a:ext cx="7145594" cy="5143500"/>
          </a:xfrm>
          <a:prstGeom prst="rect">
            <a:avLst/>
          </a:prstGeom>
        </p:spPr>
      </p:pic>
    </p:spTree>
    <p:extLst>
      <p:ext uri="{BB962C8B-B14F-4D97-AF65-F5344CB8AC3E}">
        <p14:creationId xmlns:p14="http://schemas.microsoft.com/office/powerpoint/2010/main" val="81692305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ontent_Image">
    <p:spTree>
      <p:nvGrpSpPr>
        <p:cNvPr id="1" name=""/>
        <p:cNvGrpSpPr/>
        <p:nvPr/>
      </p:nvGrpSpPr>
      <p:grpSpPr>
        <a:xfrm>
          <a:off x="0" y="0"/>
          <a:ext cx="0" cy="0"/>
          <a:chOff x="0" y="0"/>
          <a:chExt cx="0" cy="0"/>
        </a:xfrm>
      </p:grpSpPr>
      <p:pic>
        <p:nvPicPr>
          <p:cNvPr id="3" name="Picture 2" descr="4015 PPT Backgrounds WIDESCREEN5.jpg"/>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0" y="0"/>
            <a:ext cx="6858000" cy="5143500"/>
          </a:xfrm>
          <a:prstGeom prst="rect">
            <a:avLst/>
          </a:prstGeom>
        </p:spPr>
      </p:pic>
      <p:sp>
        <p:nvSpPr>
          <p:cNvPr id="11" name="Title 10"/>
          <p:cNvSpPr>
            <a:spLocks noGrp="1"/>
          </p:cNvSpPr>
          <p:nvPr>
            <p:ph type="title"/>
          </p:nvPr>
        </p:nvSpPr>
        <p:spPr>
          <a:xfrm>
            <a:off x="342900" y="205981"/>
            <a:ext cx="4287301" cy="725497"/>
          </a:xfrm>
        </p:spPr>
        <p:txBody>
          <a:bodyPr>
            <a:noAutofit/>
          </a:bodyPr>
          <a:lstStyle>
            <a:lvl1pPr algn="l">
              <a:lnSpc>
                <a:spcPct val="80000"/>
              </a:lnSpc>
              <a:defRPr sz="2800">
                <a:solidFill>
                  <a:srgbClr val="17376D"/>
                </a:solidFill>
                <a:latin typeface="Arial Black"/>
                <a:cs typeface="Arial Black"/>
              </a:defRPr>
            </a:lvl1pPr>
          </a:lstStyle>
          <a:p>
            <a:r>
              <a:rPr lang="en-US"/>
              <a:t>Click to edit Master title style</a:t>
            </a:r>
            <a:endParaRPr lang="en-US" dirty="0"/>
          </a:p>
        </p:txBody>
      </p:sp>
      <p:sp>
        <p:nvSpPr>
          <p:cNvPr id="7" name="Text Placeholder 6"/>
          <p:cNvSpPr>
            <a:spLocks noGrp="1"/>
          </p:cNvSpPr>
          <p:nvPr>
            <p:ph type="body" sz="quarter" idx="16"/>
          </p:nvPr>
        </p:nvSpPr>
        <p:spPr>
          <a:xfrm>
            <a:off x="343257" y="952980"/>
            <a:ext cx="4286944" cy="303384"/>
          </a:xfrm>
        </p:spPr>
        <p:txBody>
          <a:bodyPr>
            <a:noAutofit/>
          </a:bodyPr>
          <a:lstStyle>
            <a:lvl1pPr marL="0" indent="0">
              <a:buNone/>
              <a:defRPr sz="1800" i="1">
                <a:solidFill>
                  <a:srgbClr val="139D8E"/>
                </a:solidFill>
                <a:latin typeface="Arial"/>
                <a:cs typeface="Arial"/>
              </a:defRPr>
            </a:lvl1pPr>
            <a:lvl2pPr marL="408180" indent="0">
              <a:buNone/>
              <a:defRPr sz="1400">
                <a:latin typeface="Arial"/>
                <a:cs typeface="Arial"/>
              </a:defRPr>
            </a:lvl2pPr>
            <a:lvl3pPr marL="816362" indent="0">
              <a:buNone/>
              <a:defRPr sz="1400">
                <a:latin typeface="Arial"/>
                <a:cs typeface="Arial"/>
              </a:defRPr>
            </a:lvl3pPr>
            <a:lvl4pPr marL="1224542" indent="0">
              <a:buNone/>
              <a:defRPr sz="1400">
                <a:latin typeface="Arial"/>
                <a:cs typeface="Arial"/>
              </a:defRPr>
            </a:lvl4pPr>
            <a:lvl5pPr marL="1632723" indent="0">
              <a:buNone/>
              <a:defRPr sz="1400">
                <a:latin typeface="Arial"/>
                <a:cs typeface="Arial"/>
              </a:defRPr>
            </a:lvl5pPr>
          </a:lstStyle>
          <a:p>
            <a:pPr lvl="0"/>
            <a:r>
              <a:rPr lang="en-US" dirty="0"/>
              <a:t>Click to edit Master text styles</a:t>
            </a:r>
          </a:p>
        </p:txBody>
      </p:sp>
      <p:sp>
        <p:nvSpPr>
          <p:cNvPr id="10" name="Slide Number Placeholder 9">
            <a:extLst>
              <a:ext uri="{FF2B5EF4-FFF2-40B4-BE49-F238E27FC236}">
                <a16:creationId xmlns:a16="http://schemas.microsoft.com/office/drawing/2014/main" xmlns="" id="{C71B2C0F-ACE4-476A-A559-FC75DB7294B6}"/>
              </a:ext>
            </a:extLst>
          </p:cNvPr>
          <p:cNvSpPr>
            <a:spLocks noGrp="1"/>
          </p:cNvSpPr>
          <p:nvPr>
            <p:ph type="sldNum" sz="quarter" idx="19"/>
          </p:nvPr>
        </p:nvSpPr>
        <p:spPr/>
        <p:txBody>
          <a:bodyPr/>
          <a:lstStyle/>
          <a:p>
            <a:fld id="{2DE96EAB-BA9C-424E-B507-24E718D2C5A3}" type="slidenum">
              <a:rPr lang="en-US" smtClean="0"/>
              <a:pPr/>
              <a:t>‹#›</a:t>
            </a:fld>
            <a:endParaRPr lang="en-US" dirty="0"/>
          </a:p>
        </p:txBody>
      </p:sp>
      <p:sp>
        <p:nvSpPr>
          <p:cNvPr id="12" name="Text Placeholder 4">
            <a:extLst>
              <a:ext uri="{FF2B5EF4-FFF2-40B4-BE49-F238E27FC236}">
                <a16:creationId xmlns:a16="http://schemas.microsoft.com/office/drawing/2014/main" xmlns="" id="{1C17EC75-36DC-4FCA-B1AF-8FEB8048347F}"/>
              </a:ext>
            </a:extLst>
          </p:cNvPr>
          <p:cNvSpPr>
            <a:spLocks noGrp="1"/>
          </p:cNvSpPr>
          <p:nvPr>
            <p:ph type="body" sz="quarter" idx="20"/>
          </p:nvPr>
        </p:nvSpPr>
        <p:spPr>
          <a:xfrm>
            <a:off x="343257" y="1447443"/>
            <a:ext cx="6171843" cy="3063285"/>
          </a:xfrm>
        </p:spPr>
        <p:txBody>
          <a:bodyPr numCol="1" spcCol="197266">
            <a:normAutofit/>
          </a:bodyPr>
          <a:lstStyle>
            <a:lvl1pPr marL="0" indent="0">
              <a:lnSpc>
                <a:spcPct val="120000"/>
              </a:lnSpc>
              <a:buNone/>
              <a:defRPr sz="1800">
                <a:solidFill>
                  <a:schemeClr val="tx1">
                    <a:lumMod val="75000"/>
                    <a:lumOff val="25000"/>
                  </a:schemeClr>
                </a:solidFill>
              </a:defRPr>
            </a:lvl1pPr>
            <a:lvl2pPr marL="408180" indent="0">
              <a:buNone/>
              <a:defRPr sz="1600">
                <a:solidFill>
                  <a:schemeClr val="tx1">
                    <a:lumMod val="65000"/>
                    <a:lumOff val="35000"/>
                  </a:schemeClr>
                </a:solidFill>
              </a:defRPr>
            </a:lvl2pPr>
            <a:lvl3pPr marL="816362" indent="0">
              <a:buNone/>
              <a:defRPr sz="1400">
                <a:solidFill>
                  <a:schemeClr val="tx1">
                    <a:lumMod val="65000"/>
                    <a:lumOff val="35000"/>
                  </a:schemeClr>
                </a:solidFill>
              </a:defRPr>
            </a:lvl3pPr>
            <a:lvl4pPr marL="1224542" indent="0">
              <a:buNone/>
              <a:defRPr sz="600">
                <a:solidFill>
                  <a:schemeClr val="bg1"/>
                </a:solidFill>
              </a:defRPr>
            </a:lvl4pPr>
            <a:lvl5pPr marL="1632723" indent="0">
              <a:buNone/>
              <a:defRPr sz="600">
                <a:solidFill>
                  <a:schemeClr val="bg1"/>
                </a:solidFill>
              </a:defRPr>
            </a:lvl5pPr>
          </a:lstStyle>
          <a:p>
            <a:pPr lvl="0"/>
            <a:r>
              <a:rPr lang="en-US" dirty="0"/>
              <a:t>Click to edit Master text styles</a:t>
            </a:r>
          </a:p>
          <a:p>
            <a:pPr lvl="1"/>
            <a:endParaRPr lang="en-US" sz="1600" dirty="0"/>
          </a:p>
          <a:p>
            <a:pPr lvl="2"/>
            <a:endParaRPr lang="en-US" dirty="0"/>
          </a:p>
        </p:txBody>
      </p:sp>
      <p:grpSp>
        <p:nvGrpSpPr>
          <p:cNvPr id="16" name="Group 15">
            <a:extLst>
              <a:ext uri="{FF2B5EF4-FFF2-40B4-BE49-F238E27FC236}">
                <a16:creationId xmlns:a16="http://schemas.microsoft.com/office/drawing/2014/main" xmlns="" id="{D6A274AF-5C8B-4337-8863-06B7F3FB421E}"/>
              </a:ext>
            </a:extLst>
          </p:cNvPr>
          <p:cNvGrpSpPr/>
          <p:nvPr userDrawn="1"/>
        </p:nvGrpSpPr>
        <p:grpSpPr>
          <a:xfrm>
            <a:off x="134221" y="4666368"/>
            <a:ext cx="429982" cy="475633"/>
            <a:chOff x="134222" y="4667864"/>
            <a:chExt cx="476352" cy="475633"/>
          </a:xfrm>
        </p:grpSpPr>
        <p:sp>
          <p:nvSpPr>
            <p:cNvPr id="17" name="Arrow: Pentagon 1">
              <a:extLst>
                <a:ext uri="{FF2B5EF4-FFF2-40B4-BE49-F238E27FC236}">
                  <a16:creationId xmlns:a16="http://schemas.microsoft.com/office/drawing/2014/main" xmlns="" id="{8C81DB43-D013-4E9F-AD95-3D3BF13AFCB4}"/>
                </a:ext>
              </a:extLst>
            </p:cNvPr>
            <p:cNvSpPr/>
            <p:nvPr userDrawn="1"/>
          </p:nvSpPr>
          <p:spPr>
            <a:xfrm rot="16200000">
              <a:off x="134581" y="4667505"/>
              <a:ext cx="475633" cy="476352"/>
            </a:xfrm>
            <a:custGeom>
              <a:avLst/>
              <a:gdLst>
                <a:gd name="connsiteX0" fmla="*/ 0 w 1439333"/>
                <a:gd name="connsiteY0" fmla="*/ 0 h 855133"/>
                <a:gd name="connsiteX1" fmla="*/ 867831 w 1439333"/>
                <a:gd name="connsiteY1" fmla="*/ 0 h 855133"/>
                <a:gd name="connsiteX2" fmla="*/ 1439333 w 1439333"/>
                <a:gd name="connsiteY2" fmla="*/ 427567 h 855133"/>
                <a:gd name="connsiteX3" fmla="*/ 867831 w 1439333"/>
                <a:gd name="connsiteY3" fmla="*/ 855133 h 855133"/>
                <a:gd name="connsiteX4" fmla="*/ 0 w 1439333"/>
                <a:gd name="connsiteY4" fmla="*/ 855133 h 855133"/>
                <a:gd name="connsiteX5" fmla="*/ 0 w 1439333"/>
                <a:gd name="connsiteY5" fmla="*/ 0 h 855133"/>
                <a:gd name="connsiteX0" fmla="*/ 0 w 867831"/>
                <a:gd name="connsiteY0" fmla="*/ 0 h 855133"/>
                <a:gd name="connsiteX1" fmla="*/ 867831 w 867831"/>
                <a:gd name="connsiteY1" fmla="*/ 0 h 855133"/>
                <a:gd name="connsiteX2" fmla="*/ 457199 w 867831"/>
                <a:gd name="connsiteY2" fmla="*/ 419101 h 855133"/>
                <a:gd name="connsiteX3" fmla="*/ 867831 w 867831"/>
                <a:gd name="connsiteY3" fmla="*/ 855133 h 855133"/>
                <a:gd name="connsiteX4" fmla="*/ 0 w 867831"/>
                <a:gd name="connsiteY4" fmla="*/ 855133 h 855133"/>
                <a:gd name="connsiteX5" fmla="*/ 0 w 867831"/>
                <a:gd name="connsiteY5" fmla="*/ 0 h 855133"/>
                <a:gd name="connsiteX0" fmla="*/ 0 w 867831"/>
                <a:gd name="connsiteY0" fmla="*/ 0 h 855133"/>
                <a:gd name="connsiteX1" fmla="*/ 867831 w 867831"/>
                <a:gd name="connsiteY1" fmla="*/ 0 h 855133"/>
                <a:gd name="connsiteX2" fmla="*/ 601133 w 867831"/>
                <a:gd name="connsiteY2" fmla="*/ 419101 h 855133"/>
                <a:gd name="connsiteX3" fmla="*/ 867831 w 867831"/>
                <a:gd name="connsiteY3" fmla="*/ 855133 h 855133"/>
                <a:gd name="connsiteX4" fmla="*/ 0 w 867831"/>
                <a:gd name="connsiteY4" fmla="*/ 855133 h 855133"/>
                <a:gd name="connsiteX5" fmla="*/ 0 w 867831"/>
                <a:gd name="connsiteY5" fmla="*/ 0 h 8551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67831" h="855133">
                  <a:moveTo>
                    <a:pt x="0" y="0"/>
                  </a:moveTo>
                  <a:lnTo>
                    <a:pt x="867831" y="0"/>
                  </a:lnTo>
                  <a:lnTo>
                    <a:pt x="601133" y="419101"/>
                  </a:lnTo>
                  <a:lnTo>
                    <a:pt x="867831" y="855133"/>
                  </a:lnTo>
                  <a:lnTo>
                    <a:pt x="0" y="855133"/>
                  </a:lnTo>
                  <a:lnTo>
                    <a:pt x="0" y="0"/>
                  </a:lnTo>
                  <a:close/>
                </a:path>
              </a:pathLst>
            </a:custGeom>
            <a:solidFill>
              <a:srgbClr val="9B2C4E"/>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ZA"/>
            </a:p>
          </p:txBody>
        </p:sp>
        <p:pic>
          <p:nvPicPr>
            <p:cNvPr id="18" name="Picture 17">
              <a:extLst>
                <a:ext uri="{FF2B5EF4-FFF2-40B4-BE49-F238E27FC236}">
                  <a16:creationId xmlns:a16="http://schemas.microsoft.com/office/drawing/2014/main" xmlns="" id="{141EE9E2-F373-4596-888F-53F42B745511}"/>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34222" y="4830239"/>
              <a:ext cx="476352" cy="265404"/>
            </a:xfrm>
            <a:prstGeom prst="rect">
              <a:avLst/>
            </a:prstGeom>
          </p:spPr>
        </p:pic>
      </p:grpSp>
    </p:spTree>
    <p:extLst>
      <p:ext uri="{BB962C8B-B14F-4D97-AF65-F5344CB8AC3E}">
        <p14:creationId xmlns:p14="http://schemas.microsoft.com/office/powerpoint/2010/main" val="303444393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_Content_Image">
    <p:spTree>
      <p:nvGrpSpPr>
        <p:cNvPr id="1" name=""/>
        <p:cNvGrpSpPr/>
        <p:nvPr/>
      </p:nvGrpSpPr>
      <p:grpSpPr>
        <a:xfrm>
          <a:off x="0" y="0"/>
          <a:ext cx="0" cy="0"/>
          <a:chOff x="0" y="0"/>
          <a:chExt cx="0" cy="0"/>
        </a:xfrm>
      </p:grpSpPr>
      <p:pic>
        <p:nvPicPr>
          <p:cNvPr id="4" name="Picture 3" descr="A picture containing wall, person, indoor, holding&#10;&#10;Description automatically generated">
            <a:extLst>
              <a:ext uri="{FF2B5EF4-FFF2-40B4-BE49-F238E27FC236}">
                <a16:creationId xmlns:a16="http://schemas.microsoft.com/office/drawing/2014/main" xmlns="" id="{25BFD777-0034-4EAD-A8CB-DE149F47FD4E}"/>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4697361" y="188065"/>
            <a:ext cx="2110542" cy="4594697"/>
          </a:xfrm>
          <a:prstGeom prst="rect">
            <a:avLst/>
          </a:prstGeom>
        </p:spPr>
      </p:pic>
      <p:sp>
        <p:nvSpPr>
          <p:cNvPr id="11" name="Title 10"/>
          <p:cNvSpPr>
            <a:spLocks noGrp="1"/>
          </p:cNvSpPr>
          <p:nvPr>
            <p:ph type="title"/>
          </p:nvPr>
        </p:nvSpPr>
        <p:spPr>
          <a:xfrm>
            <a:off x="342901" y="205981"/>
            <a:ext cx="4407924" cy="725497"/>
          </a:xfrm>
        </p:spPr>
        <p:txBody>
          <a:bodyPr>
            <a:noAutofit/>
          </a:bodyPr>
          <a:lstStyle>
            <a:lvl1pPr algn="l">
              <a:lnSpc>
                <a:spcPct val="80000"/>
              </a:lnSpc>
              <a:defRPr sz="2800">
                <a:solidFill>
                  <a:srgbClr val="17376D"/>
                </a:solidFill>
                <a:latin typeface="Arial Black"/>
                <a:cs typeface="Arial Black"/>
              </a:defRPr>
            </a:lvl1pPr>
          </a:lstStyle>
          <a:p>
            <a:r>
              <a:rPr lang="en-US" dirty="0"/>
              <a:t>Click to edit Master title style</a:t>
            </a:r>
          </a:p>
        </p:txBody>
      </p:sp>
      <p:sp>
        <p:nvSpPr>
          <p:cNvPr id="5" name="Text Placeholder 4"/>
          <p:cNvSpPr>
            <a:spLocks noGrp="1"/>
          </p:cNvSpPr>
          <p:nvPr>
            <p:ph type="body" sz="quarter" idx="13"/>
          </p:nvPr>
        </p:nvSpPr>
        <p:spPr>
          <a:xfrm>
            <a:off x="343257" y="1453929"/>
            <a:ext cx="4286944" cy="3063285"/>
          </a:xfrm>
        </p:spPr>
        <p:txBody>
          <a:bodyPr numCol="1" spcCol="197266">
            <a:normAutofit/>
          </a:bodyPr>
          <a:lstStyle>
            <a:lvl1pPr marL="285750" indent="-285750">
              <a:lnSpc>
                <a:spcPct val="120000"/>
              </a:lnSpc>
              <a:buFont typeface="Arial" panose="020B0604020202020204" pitchFamily="34" charset="0"/>
              <a:buChar char="•"/>
              <a:defRPr sz="1800">
                <a:solidFill>
                  <a:schemeClr val="tx1">
                    <a:lumMod val="75000"/>
                    <a:lumOff val="25000"/>
                  </a:schemeClr>
                </a:solidFill>
              </a:defRPr>
            </a:lvl1pPr>
            <a:lvl2pPr marL="408180" indent="0">
              <a:buNone/>
              <a:defRPr sz="1600">
                <a:solidFill>
                  <a:schemeClr val="bg1"/>
                </a:solidFill>
              </a:defRPr>
            </a:lvl2pPr>
            <a:lvl3pPr marL="816362" indent="0">
              <a:buNone/>
              <a:defRPr sz="1400">
                <a:solidFill>
                  <a:schemeClr val="bg1"/>
                </a:solidFill>
              </a:defRPr>
            </a:lvl3pPr>
            <a:lvl4pPr marL="1224542" indent="0">
              <a:buNone/>
              <a:defRPr sz="600">
                <a:solidFill>
                  <a:schemeClr val="bg1"/>
                </a:solidFill>
              </a:defRPr>
            </a:lvl4pPr>
            <a:lvl5pPr marL="1632723" indent="0">
              <a:buNone/>
              <a:defRPr sz="600">
                <a:solidFill>
                  <a:schemeClr val="bg1"/>
                </a:solidFill>
              </a:defRPr>
            </a:lvl5pPr>
          </a:lstStyle>
          <a:p>
            <a:pPr lvl="0"/>
            <a:r>
              <a:rPr lang="en-US" dirty="0"/>
              <a:t>Click to edit Master text styles</a:t>
            </a:r>
          </a:p>
          <a:p>
            <a:pPr lvl="1"/>
            <a:endParaRPr lang="en-US" sz="1600" dirty="0"/>
          </a:p>
          <a:p>
            <a:pPr lvl="2"/>
            <a:endParaRPr lang="en-US" dirty="0"/>
          </a:p>
        </p:txBody>
      </p:sp>
      <p:sp>
        <p:nvSpPr>
          <p:cNvPr id="7" name="Text Placeholder 6"/>
          <p:cNvSpPr>
            <a:spLocks noGrp="1"/>
          </p:cNvSpPr>
          <p:nvPr>
            <p:ph type="body" sz="quarter" idx="16"/>
          </p:nvPr>
        </p:nvSpPr>
        <p:spPr>
          <a:xfrm>
            <a:off x="343257" y="952980"/>
            <a:ext cx="4286944" cy="303384"/>
          </a:xfrm>
        </p:spPr>
        <p:txBody>
          <a:bodyPr>
            <a:noAutofit/>
          </a:bodyPr>
          <a:lstStyle>
            <a:lvl1pPr marL="0" indent="0">
              <a:buNone/>
              <a:defRPr sz="1800" i="1">
                <a:solidFill>
                  <a:srgbClr val="139D8E"/>
                </a:solidFill>
                <a:latin typeface="Arial"/>
                <a:cs typeface="Arial"/>
              </a:defRPr>
            </a:lvl1pPr>
            <a:lvl2pPr marL="408180" indent="0">
              <a:buNone/>
              <a:defRPr sz="1400">
                <a:latin typeface="Arial"/>
                <a:cs typeface="Arial"/>
              </a:defRPr>
            </a:lvl2pPr>
            <a:lvl3pPr marL="816362" indent="0">
              <a:buNone/>
              <a:defRPr sz="1400">
                <a:latin typeface="Arial"/>
                <a:cs typeface="Arial"/>
              </a:defRPr>
            </a:lvl3pPr>
            <a:lvl4pPr marL="1224542" indent="0">
              <a:buNone/>
              <a:defRPr sz="1400">
                <a:latin typeface="Arial"/>
                <a:cs typeface="Arial"/>
              </a:defRPr>
            </a:lvl4pPr>
            <a:lvl5pPr marL="1632723" indent="0">
              <a:buNone/>
              <a:defRPr sz="1400">
                <a:latin typeface="Arial"/>
                <a:cs typeface="Arial"/>
              </a:defRPr>
            </a:lvl5pPr>
          </a:lstStyle>
          <a:p>
            <a:pPr lvl="0"/>
            <a:r>
              <a:rPr lang="en-US" dirty="0"/>
              <a:t>Click to edit Master text styles</a:t>
            </a:r>
          </a:p>
        </p:txBody>
      </p:sp>
      <p:sp>
        <p:nvSpPr>
          <p:cNvPr id="14" name="Slide Number Placeholder 13">
            <a:extLst>
              <a:ext uri="{FF2B5EF4-FFF2-40B4-BE49-F238E27FC236}">
                <a16:creationId xmlns:a16="http://schemas.microsoft.com/office/drawing/2014/main" xmlns="" id="{4251CE0A-E8A1-44DF-8B3C-A72383D8EA39}"/>
              </a:ext>
            </a:extLst>
          </p:cNvPr>
          <p:cNvSpPr>
            <a:spLocks noGrp="1"/>
          </p:cNvSpPr>
          <p:nvPr>
            <p:ph type="sldNum" sz="quarter" idx="19"/>
          </p:nvPr>
        </p:nvSpPr>
        <p:spPr/>
        <p:txBody>
          <a:bodyPr/>
          <a:lstStyle/>
          <a:p>
            <a:fld id="{2DE96EAB-BA9C-424E-B507-24E718D2C5A3}" type="slidenum">
              <a:rPr lang="en-US" smtClean="0"/>
              <a:pPr/>
              <a:t>‹#›</a:t>
            </a:fld>
            <a:endParaRPr lang="en-US" dirty="0"/>
          </a:p>
        </p:txBody>
      </p:sp>
      <p:pic>
        <p:nvPicPr>
          <p:cNvPr id="23" name="Picture 22" descr="4015 PPT Backgrounds WIDESCREEN8.jpg">
            <a:extLst>
              <a:ext uri="{FF2B5EF4-FFF2-40B4-BE49-F238E27FC236}">
                <a16:creationId xmlns:a16="http://schemas.microsoft.com/office/drawing/2014/main" xmlns="" id="{D751989F-2EA6-4F21-AF5C-AAF6E6B9AAD9}"/>
              </a:ext>
            </a:extLst>
          </p:cNvPr>
          <p:cNvPicPr>
            <a:picLocks noChangeAspect="1"/>
          </p:cNvPicPr>
          <p:nvPr userDrawn="1"/>
        </p:nvPicPr>
        <p:blipFill rotWithShape="1">
          <a:blip r:embed="rId3" cstate="screen">
            <a:alphaModFix/>
            <a:extLst>
              <a:ext uri="{BEBA8EAE-BF5A-486C-A8C5-ECC9F3942E4B}">
                <a14:imgProps xmlns:a14="http://schemas.microsoft.com/office/drawing/2010/main">
                  <a14:imgLayer r:embed="rId4">
                    <a14:imgEffect>
                      <a14:backgroundRemoval t="1667" b="95000" l="0" r="90000">
                        <a14:foregroundMark x1="56154" y1="11667" x2="56154" y2="11667"/>
                        <a14:foregroundMark x1="46154" y1="22222" x2="46154" y2="22222"/>
                        <a14:foregroundMark x1="56154" y1="6667" x2="56154" y2="6667"/>
                        <a14:foregroundMark x1="62308" y1="2222" x2="62308" y2="2222"/>
                        <a14:foregroundMark x1="47692" y1="46111" x2="47692" y2="46111"/>
                        <a14:foregroundMark x1="52308" y1="68333" x2="52308" y2="68333"/>
                        <a14:foregroundMark x1="71538" y1="88333" x2="71538" y2="88333"/>
                        <a14:foregroundMark x1="67692" y1="76667" x2="67692" y2="76667"/>
                        <a14:foregroundMark x1="80000" y1="72778" x2="80000" y2="72778"/>
                        <a14:foregroundMark x1="74615" y1="94444" x2="74615" y2="94444"/>
                        <a14:foregroundMark x1="16923" y1="62222" x2="16923" y2="62222"/>
                        <a14:foregroundMark x1="15385" y1="55556" x2="15385" y2="55556"/>
                        <a14:foregroundMark x1="53077" y1="68333" x2="53077" y2="68333"/>
                        <a14:foregroundMark x1="56923" y1="63889" x2="56923" y2="63889"/>
                        <a14:foregroundMark x1="71538" y1="83333" x2="71538" y2="83333"/>
                        <a14:foregroundMark x1="75385" y1="76667" x2="75385" y2="76667"/>
                        <a14:foregroundMark x1="81538" y1="72222" x2="81538" y2="72222"/>
                        <a14:foregroundMark x1="81538" y1="85000" x2="81538" y2="85000"/>
                        <a14:foregroundMark x1="83077" y1="95000" x2="80000" y2="73333"/>
                        <a14:foregroundMark x1="80000" y1="73333" x2="77692" y2="73889"/>
                        <a14:backgroundMark x1="0" y1="52778" x2="0" y2="55000"/>
                        <a14:backgroundMark x1="0" y1="51667" x2="0" y2="51667"/>
                        <a14:backgroundMark x1="1538" y1="45556" x2="1538" y2="60556"/>
                      </a14:backgroundRemoval>
                    </a14:imgEffect>
                  </a14:imgLayer>
                </a14:imgProps>
              </a:ext>
              <a:ext uri="{28A0092B-C50C-407E-A947-70E740481C1C}">
                <a14:useLocalDpi xmlns:a14="http://schemas.microsoft.com/office/drawing/2010/main"/>
              </a:ext>
            </a:extLst>
          </a:blip>
          <a:srcRect/>
          <a:stretch/>
        </p:blipFill>
        <p:spPr>
          <a:xfrm rot="16200000">
            <a:off x="5844648" y="29490"/>
            <a:ext cx="848033" cy="1078477"/>
          </a:xfrm>
          <a:prstGeom prst="rect">
            <a:avLst/>
          </a:prstGeom>
        </p:spPr>
      </p:pic>
      <p:grpSp>
        <p:nvGrpSpPr>
          <p:cNvPr id="13" name="Group 12">
            <a:extLst>
              <a:ext uri="{FF2B5EF4-FFF2-40B4-BE49-F238E27FC236}">
                <a16:creationId xmlns:a16="http://schemas.microsoft.com/office/drawing/2014/main" xmlns="" id="{DF7D9B7E-979C-4FEC-AED4-78953D77FC18}"/>
              </a:ext>
            </a:extLst>
          </p:cNvPr>
          <p:cNvGrpSpPr/>
          <p:nvPr userDrawn="1"/>
        </p:nvGrpSpPr>
        <p:grpSpPr>
          <a:xfrm>
            <a:off x="134221" y="4666368"/>
            <a:ext cx="429982" cy="475633"/>
            <a:chOff x="134222" y="4667864"/>
            <a:chExt cx="476352" cy="475633"/>
          </a:xfrm>
        </p:grpSpPr>
        <p:sp>
          <p:nvSpPr>
            <p:cNvPr id="18" name="Arrow: Pentagon 1">
              <a:extLst>
                <a:ext uri="{FF2B5EF4-FFF2-40B4-BE49-F238E27FC236}">
                  <a16:creationId xmlns:a16="http://schemas.microsoft.com/office/drawing/2014/main" xmlns="" id="{5D65B400-0626-4C9D-B768-D7B64E2EE1DB}"/>
                </a:ext>
              </a:extLst>
            </p:cNvPr>
            <p:cNvSpPr/>
            <p:nvPr userDrawn="1"/>
          </p:nvSpPr>
          <p:spPr>
            <a:xfrm rot="16200000">
              <a:off x="134581" y="4667505"/>
              <a:ext cx="475633" cy="476352"/>
            </a:xfrm>
            <a:custGeom>
              <a:avLst/>
              <a:gdLst>
                <a:gd name="connsiteX0" fmla="*/ 0 w 1439333"/>
                <a:gd name="connsiteY0" fmla="*/ 0 h 855133"/>
                <a:gd name="connsiteX1" fmla="*/ 867831 w 1439333"/>
                <a:gd name="connsiteY1" fmla="*/ 0 h 855133"/>
                <a:gd name="connsiteX2" fmla="*/ 1439333 w 1439333"/>
                <a:gd name="connsiteY2" fmla="*/ 427567 h 855133"/>
                <a:gd name="connsiteX3" fmla="*/ 867831 w 1439333"/>
                <a:gd name="connsiteY3" fmla="*/ 855133 h 855133"/>
                <a:gd name="connsiteX4" fmla="*/ 0 w 1439333"/>
                <a:gd name="connsiteY4" fmla="*/ 855133 h 855133"/>
                <a:gd name="connsiteX5" fmla="*/ 0 w 1439333"/>
                <a:gd name="connsiteY5" fmla="*/ 0 h 855133"/>
                <a:gd name="connsiteX0" fmla="*/ 0 w 867831"/>
                <a:gd name="connsiteY0" fmla="*/ 0 h 855133"/>
                <a:gd name="connsiteX1" fmla="*/ 867831 w 867831"/>
                <a:gd name="connsiteY1" fmla="*/ 0 h 855133"/>
                <a:gd name="connsiteX2" fmla="*/ 457199 w 867831"/>
                <a:gd name="connsiteY2" fmla="*/ 419101 h 855133"/>
                <a:gd name="connsiteX3" fmla="*/ 867831 w 867831"/>
                <a:gd name="connsiteY3" fmla="*/ 855133 h 855133"/>
                <a:gd name="connsiteX4" fmla="*/ 0 w 867831"/>
                <a:gd name="connsiteY4" fmla="*/ 855133 h 855133"/>
                <a:gd name="connsiteX5" fmla="*/ 0 w 867831"/>
                <a:gd name="connsiteY5" fmla="*/ 0 h 855133"/>
                <a:gd name="connsiteX0" fmla="*/ 0 w 867831"/>
                <a:gd name="connsiteY0" fmla="*/ 0 h 855133"/>
                <a:gd name="connsiteX1" fmla="*/ 867831 w 867831"/>
                <a:gd name="connsiteY1" fmla="*/ 0 h 855133"/>
                <a:gd name="connsiteX2" fmla="*/ 601133 w 867831"/>
                <a:gd name="connsiteY2" fmla="*/ 419101 h 855133"/>
                <a:gd name="connsiteX3" fmla="*/ 867831 w 867831"/>
                <a:gd name="connsiteY3" fmla="*/ 855133 h 855133"/>
                <a:gd name="connsiteX4" fmla="*/ 0 w 867831"/>
                <a:gd name="connsiteY4" fmla="*/ 855133 h 855133"/>
                <a:gd name="connsiteX5" fmla="*/ 0 w 867831"/>
                <a:gd name="connsiteY5" fmla="*/ 0 h 8551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67831" h="855133">
                  <a:moveTo>
                    <a:pt x="0" y="0"/>
                  </a:moveTo>
                  <a:lnTo>
                    <a:pt x="867831" y="0"/>
                  </a:lnTo>
                  <a:lnTo>
                    <a:pt x="601133" y="419101"/>
                  </a:lnTo>
                  <a:lnTo>
                    <a:pt x="867831" y="855133"/>
                  </a:lnTo>
                  <a:lnTo>
                    <a:pt x="0" y="855133"/>
                  </a:lnTo>
                  <a:lnTo>
                    <a:pt x="0" y="0"/>
                  </a:lnTo>
                  <a:close/>
                </a:path>
              </a:pathLst>
            </a:custGeom>
            <a:solidFill>
              <a:srgbClr val="9B2C4E"/>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ZA"/>
            </a:p>
          </p:txBody>
        </p:sp>
        <p:pic>
          <p:nvPicPr>
            <p:cNvPr id="19" name="Picture 18">
              <a:extLst>
                <a:ext uri="{FF2B5EF4-FFF2-40B4-BE49-F238E27FC236}">
                  <a16:creationId xmlns:a16="http://schemas.microsoft.com/office/drawing/2014/main" xmlns="" id="{667B4595-6ADB-44CA-AE5D-DEE9B5CD713F}"/>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134222" y="4830239"/>
              <a:ext cx="476352" cy="265404"/>
            </a:xfrm>
            <a:prstGeom prst="rect">
              <a:avLst/>
            </a:prstGeom>
          </p:spPr>
        </p:pic>
      </p:grpSp>
    </p:spTree>
    <p:extLst>
      <p:ext uri="{BB962C8B-B14F-4D97-AF65-F5344CB8AC3E}">
        <p14:creationId xmlns:p14="http://schemas.microsoft.com/office/powerpoint/2010/main" val="232675393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2_Content_Image">
    <p:spTree>
      <p:nvGrpSpPr>
        <p:cNvPr id="1" name=""/>
        <p:cNvGrpSpPr/>
        <p:nvPr/>
      </p:nvGrpSpPr>
      <p:grpSpPr>
        <a:xfrm>
          <a:off x="0" y="0"/>
          <a:ext cx="0" cy="0"/>
          <a:chOff x="0" y="0"/>
          <a:chExt cx="0" cy="0"/>
        </a:xfrm>
      </p:grpSpPr>
      <p:pic>
        <p:nvPicPr>
          <p:cNvPr id="3" name="Picture 2" descr="A group of people standing in front of a crowd&#10;&#10;Description automatically generated">
            <a:extLst>
              <a:ext uri="{FF2B5EF4-FFF2-40B4-BE49-F238E27FC236}">
                <a16:creationId xmlns:a16="http://schemas.microsoft.com/office/drawing/2014/main" xmlns="" id="{4EB04B78-3758-4EBA-9B25-F749A0BC3ED9}"/>
              </a:ext>
            </a:extLst>
          </p:cNvPr>
          <p:cNvPicPr>
            <a:picLocks noChangeAspect="1"/>
          </p:cNvPicPr>
          <p:nvPr userDrawn="1"/>
        </p:nvPicPr>
        <p:blipFill rotWithShape="1">
          <a:blip r:embed="rId2" cstate="print">
            <a:alphaModFix amt="20000"/>
            <a:extLst>
              <a:ext uri="{28A0092B-C50C-407E-A947-70E740481C1C}">
                <a14:useLocalDpi xmlns:a14="http://schemas.microsoft.com/office/drawing/2010/main"/>
              </a:ext>
            </a:extLst>
          </a:blip>
          <a:srcRect/>
          <a:stretch/>
        </p:blipFill>
        <p:spPr>
          <a:xfrm>
            <a:off x="0" y="0"/>
            <a:ext cx="6858000" cy="5154728"/>
          </a:xfrm>
          <a:prstGeom prst="rect">
            <a:avLst/>
          </a:prstGeom>
        </p:spPr>
      </p:pic>
      <p:sp>
        <p:nvSpPr>
          <p:cNvPr id="23" name="Title 10">
            <a:extLst>
              <a:ext uri="{FF2B5EF4-FFF2-40B4-BE49-F238E27FC236}">
                <a16:creationId xmlns:a16="http://schemas.microsoft.com/office/drawing/2014/main" xmlns="" id="{FBE67F53-A78F-40B3-924B-80A7D1A8815D}"/>
              </a:ext>
            </a:extLst>
          </p:cNvPr>
          <p:cNvSpPr>
            <a:spLocks noGrp="1"/>
          </p:cNvSpPr>
          <p:nvPr>
            <p:ph type="title"/>
          </p:nvPr>
        </p:nvSpPr>
        <p:spPr>
          <a:xfrm>
            <a:off x="342900" y="205981"/>
            <a:ext cx="6172200" cy="725497"/>
          </a:xfrm>
        </p:spPr>
        <p:txBody>
          <a:bodyPr>
            <a:noAutofit/>
          </a:bodyPr>
          <a:lstStyle>
            <a:lvl1pPr algn="l">
              <a:lnSpc>
                <a:spcPct val="80000"/>
              </a:lnSpc>
              <a:defRPr sz="2800">
                <a:solidFill>
                  <a:srgbClr val="17376D"/>
                </a:solidFill>
                <a:latin typeface="Arial Black"/>
                <a:cs typeface="Arial Black"/>
              </a:defRPr>
            </a:lvl1pPr>
          </a:lstStyle>
          <a:p>
            <a:r>
              <a:rPr lang="en-US" dirty="0"/>
              <a:t>Click to edit Master title style</a:t>
            </a:r>
          </a:p>
        </p:txBody>
      </p:sp>
      <p:sp>
        <p:nvSpPr>
          <p:cNvPr id="24" name="Text Placeholder 4">
            <a:extLst>
              <a:ext uri="{FF2B5EF4-FFF2-40B4-BE49-F238E27FC236}">
                <a16:creationId xmlns:a16="http://schemas.microsoft.com/office/drawing/2014/main" xmlns="" id="{6363308D-82C9-4BF8-90E1-210875896944}"/>
              </a:ext>
            </a:extLst>
          </p:cNvPr>
          <p:cNvSpPr>
            <a:spLocks noGrp="1"/>
          </p:cNvSpPr>
          <p:nvPr>
            <p:ph type="body" sz="quarter" idx="13"/>
          </p:nvPr>
        </p:nvSpPr>
        <p:spPr>
          <a:xfrm>
            <a:off x="343257" y="1453928"/>
            <a:ext cx="6171843" cy="3280304"/>
          </a:xfrm>
        </p:spPr>
        <p:txBody>
          <a:bodyPr numCol="1" spcCol="197266">
            <a:normAutofit/>
          </a:bodyPr>
          <a:lstStyle>
            <a:lvl1pPr marL="285750" indent="-285750">
              <a:lnSpc>
                <a:spcPct val="120000"/>
              </a:lnSpc>
              <a:buFont typeface="Arial" panose="020B0604020202020204" pitchFamily="34" charset="0"/>
              <a:buChar char="•"/>
              <a:defRPr sz="1800">
                <a:solidFill>
                  <a:schemeClr val="tx1">
                    <a:lumMod val="75000"/>
                    <a:lumOff val="25000"/>
                  </a:schemeClr>
                </a:solidFill>
              </a:defRPr>
            </a:lvl1pPr>
            <a:lvl2pPr marL="408180" indent="0">
              <a:buNone/>
              <a:defRPr sz="1600">
                <a:solidFill>
                  <a:schemeClr val="bg1"/>
                </a:solidFill>
              </a:defRPr>
            </a:lvl2pPr>
            <a:lvl3pPr marL="816362" indent="0">
              <a:buNone/>
              <a:defRPr sz="1400">
                <a:solidFill>
                  <a:schemeClr val="bg1"/>
                </a:solidFill>
              </a:defRPr>
            </a:lvl3pPr>
            <a:lvl4pPr marL="1224542" indent="0">
              <a:buNone/>
              <a:defRPr sz="600">
                <a:solidFill>
                  <a:schemeClr val="bg1"/>
                </a:solidFill>
              </a:defRPr>
            </a:lvl4pPr>
            <a:lvl5pPr marL="1632723" indent="0">
              <a:buNone/>
              <a:defRPr sz="600">
                <a:solidFill>
                  <a:schemeClr val="bg1"/>
                </a:solidFill>
              </a:defRPr>
            </a:lvl5pPr>
          </a:lstStyle>
          <a:p>
            <a:pPr lvl="0"/>
            <a:r>
              <a:rPr lang="en-US" dirty="0"/>
              <a:t>Click to edit Master text styles</a:t>
            </a:r>
          </a:p>
          <a:p>
            <a:pPr lvl="1"/>
            <a:endParaRPr lang="en-US" sz="1600" dirty="0"/>
          </a:p>
          <a:p>
            <a:pPr lvl="2"/>
            <a:endParaRPr lang="en-US" dirty="0"/>
          </a:p>
        </p:txBody>
      </p:sp>
      <p:sp>
        <p:nvSpPr>
          <p:cNvPr id="25" name="Text Placeholder 6">
            <a:extLst>
              <a:ext uri="{FF2B5EF4-FFF2-40B4-BE49-F238E27FC236}">
                <a16:creationId xmlns:a16="http://schemas.microsoft.com/office/drawing/2014/main" xmlns="" id="{EE2231D3-AC6B-4680-85A6-AF67BB606D0A}"/>
              </a:ext>
            </a:extLst>
          </p:cNvPr>
          <p:cNvSpPr>
            <a:spLocks noGrp="1"/>
          </p:cNvSpPr>
          <p:nvPr>
            <p:ph type="body" sz="quarter" idx="16"/>
          </p:nvPr>
        </p:nvSpPr>
        <p:spPr>
          <a:xfrm>
            <a:off x="343257" y="945606"/>
            <a:ext cx="4286944" cy="303384"/>
          </a:xfrm>
        </p:spPr>
        <p:txBody>
          <a:bodyPr>
            <a:noAutofit/>
          </a:bodyPr>
          <a:lstStyle>
            <a:lvl1pPr marL="0" indent="0">
              <a:buNone/>
              <a:defRPr sz="1800" i="1">
                <a:solidFill>
                  <a:srgbClr val="139D8E"/>
                </a:solidFill>
                <a:latin typeface="Arial"/>
                <a:cs typeface="Arial"/>
              </a:defRPr>
            </a:lvl1pPr>
            <a:lvl2pPr marL="408180" indent="0">
              <a:buNone/>
              <a:defRPr sz="1400">
                <a:latin typeface="Arial"/>
                <a:cs typeface="Arial"/>
              </a:defRPr>
            </a:lvl2pPr>
            <a:lvl3pPr marL="816362" indent="0">
              <a:buNone/>
              <a:defRPr sz="1400">
                <a:latin typeface="Arial"/>
                <a:cs typeface="Arial"/>
              </a:defRPr>
            </a:lvl3pPr>
            <a:lvl4pPr marL="1224542" indent="0">
              <a:buNone/>
              <a:defRPr sz="1400">
                <a:latin typeface="Arial"/>
                <a:cs typeface="Arial"/>
              </a:defRPr>
            </a:lvl4pPr>
            <a:lvl5pPr marL="1632723" indent="0">
              <a:buNone/>
              <a:defRPr sz="1400">
                <a:latin typeface="Arial"/>
                <a:cs typeface="Arial"/>
              </a:defRPr>
            </a:lvl5pPr>
          </a:lstStyle>
          <a:p>
            <a:pPr lvl="0"/>
            <a:r>
              <a:rPr lang="en-US" dirty="0"/>
              <a:t>Click to edit Master text styles</a:t>
            </a:r>
          </a:p>
        </p:txBody>
      </p:sp>
      <p:sp>
        <p:nvSpPr>
          <p:cNvPr id="26" name="Slide Number Placeholder 13">
            <a:extLst>
              <a:ext uri="{FF2B5EF4-FFF2-40B4-BE49-F238E27FC236}">
                <a16:creationId xmlns:a16="http://schemas.microsoft.com/office/drawing/2014/main" xmlns="" id="{1DF78BD8-5BF9-4C3A-8D03-C93FA60FD9B3}"/>
              </a:ext>
            </a:extLst>
          </p:cNvPr>
          <p:cNvSpPr>
            <a:spLocks noGrp="1"/>
          </p:cNvSpPr>
          <p:nvPr>
            <p:ph type="sldNum" sz="quarter" idx="19"/>
          </p:nvPr>
        </p:nvSpPr>
        <p:spPr>
          <a:xfrm>
            <a:off x="4914900" y="4767263"/>
            <a:ext cx="1600200" cy="273844"/>
          </a:xfrm>
        </p:spPr>
        <p:txBody>
          <a:bodyPr/>
          <a:lstStyle/>
          <a:p>
            <a:fld id="{2DE96EAB-BA9C-424E-B507-24E718D2C5A3}" type="slidenum">
              <a:rPr lang="en-US" smtClean="0"/>
              <a:pPr/>
              <a:t>‹#›</a:t>
            </a:fld>
            <a:endParaRPr lang="en-US" dirty="0"/>
          </a:p>
        </p:txBody>
      </p:sp>
      <p:grpSp>
        <p:nvGrpSpPr>
          <p:cNvPr id="10" name="Group 9">
            <a:extLst>
              <a:ext uri="{FF2B5EF4-FFF2-40B4-BE49-F238E27FC236}">
                <a16:creationId xmlns:a16="http://schemas.microsoft.com/office/drawing/2014/main" xmlns="" id="{7C496F0A-11EC-48D2-BE6D-5024F9956828}"/>
              </a:ext>
            </a:extLst>
          </p:cNvPr>
          <p:cNvGrpSpPr/>
          <p:nvPr userDrawn="1"/>
        </p:nvGrpSpPr>
        <p:grpSpPr>
          <a:xfrm>
            <a:off x="134221" y="4666368"/>
            <a:ext cx="429982" cy="475633"/>
            <a:chOff x="134222" y="4667864"/>
            <a:chExt cx="476352" cy="475633"/>
          </a:xfrm>
        </p:grpSpPr>
        <p:sp>
          <p:nvSpPr>
            <p:cNvPr id="11" name="Arrow: Pentagon 1">
              <a:extLst>
                <a:ext uri="{FF2B5EF4-FFF2-40B4-BE49-F238E27FC236}">
                  <a16:creationId xmlns:a16="http://schemas.microsoft.com/office/drawing/2014/main" xmlns="" id="{07E8485E-55CA-4FC2-A97D-84860C4B1183}"/>
                </a:ext>
              </a:extLst>
            </p:cNvPr>
            <p:cNvSpPr/>
            <p:nvPr userDrawn="1"/>
          </p:nvSpPr>
          <p:spPr>
            <a:xfrm rot="16200000">
              <a:off x="134581" y="4667505"/>
              <a:ext cx="475633" cy="476352"/>
            </a:xfrm>
            <a:custGeom>
              <a:avLst/>
              <a:gdLst>
                <a:gd name="connsiteX0" fmla="*/ 0 w 1439333"/>
                <a:gd name="connsiteY0" fmla="*/ 0 h 855133"/>
                <a:gd name="connsiteX1" fmla="*/ 867831 w 1439333"/>
                <a:gd name="connsiteY1" fmla="*/ 0 h 855133"/>
                <a:gd name="connsiteX2" fmla="*/ 1439333 w 1439333"/>
                <a:gd name="connsiteY2" fmla="*/ 427567 h 855133"/>
                <a:gd name="connsiteX3" fmla="*/ 867831 w 1439333"/>
                <a:gd name="connsiteY3" fmla="*/ 855133 h 855133"/>
                <a:gd name="connsiteX4" fmla="*/ 0 w 1439333"/>
                <a:gd name="connsiteY4" fmla="*/ 855133 h 855133"/>
                <a:gd name="connsiteX5" fmla="*/ 0 w 1439333"/>
                <a:gd name="connsiteY5" fmla="*/ 0 h 855133"/>
                <a:gd name="connsiteX0" fmla="*/ 0 w 867831"/>
                <a:gd name="connsiteY0" fmla="*/ 0 h 855133"/>
                <a:gd name="connsiteX1" fmla="*/ 867831 w 867831"/>
                <a:gd name="connsiteY1" fmla="*/ 0 h 855133"/>
                <a:gd name="connsiteX2" fmla="*/ 457199 w 867831"/>
                <a:gd name="connsiteY2" fmla="*/ 419101 h 855133"/>
                <a:gd name="connsiteX3" fmla="*/ 867831 w 867831"/>
                <a:gd name="connsiteY3" fmla="*/ 855133 h 855133"/>
                <a:gd name="connsiteX4" fmla="*/ 0 w 867831"/>
                <a:gd name="connsiteY4" fmla="*/ 855133 h 855133"/>
                <a:gd name="connsiteX5" fmla="*/ 0 w 867831"/>
                <a:gd name="connsiteY5" fmla="*/ 0 h 855133"/>
                <a:gd name="connsiteX0" fmla="*/ 0 w 867831"/>
                <a:gd name="connsiteY0" fmla="*/ 0 h 855133"/>
                <a:gd name="connsiteX1" fmla="*/ 867831 w 867831"/>
                <a:gd name="connsiteY1" fmla="*/ 0 h 855133"/>
                <a:gd name="connsiteX2" fmla="*/ 601133 w 867831"/>
                <a:gd name="connsiteY2" fmla="*/ 419101 h 855133"/>
                <a:gd name="connsiteX3" fmla="*/ 867831 w 867831"/>
                <a:gd name="connsiteY3" fmla="*/ 855133 h 855133"/>
                <a:gd name="connsiteX4" fmla="*/ 0 w 867831"/>
                <a:gd name="connsiteY4" fmla="*/ 855133 h 855133"/>
                <a:gd name="connsiteX5" fmla="*/ 0 w 867831"/>
                <a:gd name="connsiteY5" fmla="*/ 0 h 8551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67831" h="855133">
                  <a:moveTo>
                    <a:pt x="0" y="0"/>
                  </a:moveTo>
                  <a:lnTo>
                    <a:pt x="867831" y="0"/>
                  </a:lnTo>
                  <a:lnTo>
                    <a:pt x="601133" y="419101"/>
                  </a:lnTo>
                  <a:lnTo>
                    <a:pt x="867831" y="855133"/>
                  </a:lnTo>
                  <a:lnTo>
                    <a:pt x="0" y="855133"/>
                  </a:lnTo>
                  <a:lnTo>
                    <a:pt x="0" y="0"/>
                  </a:lnTo>
                  <a:close/>
                </a:path>
              </a:pathLst>
            </a:custGeom>
            <a:solidFill>
              <a:srgbClr val="9B2C4E"/>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ZA"/>
            </a:p>
          </p:txBody>
        </p:sp>
        <p:pic>
          <p:nvPicPr>
            <p:cNvPr id="12" name="Picture 11">
              <a:extLst>
                <a:ext uri="{FF2B5EF4-FFF2-40B4-BE49-F238E27FC236}">
                  <a16:creationId xmlns:a16="http://schemas.microsoft.com/office/drawing/2014/main" xmlns="" id="{654F40A6-22EC-4772-8B60-29769430F8FA}"/>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34222" y="4830239"/>
              <a:ext cx="476352" cy="265404"/>
            </a:xfrm>
            <a:prstGeom prst="rect">
              <a:avLst/>
            </a:prstGeom>
          </p:spPr>
        </p:pic>
      </p:grpSp>
    </p:spTree>
    <p:extLst>
      <p:ext uri="{BB962C8B-B14F-4D97-AF65-F5344CB8AC3E}">
        <p14:creationId xmlns:p14="http://schemas.microsoft.com/office/powerpoint/2010/main" val="180830745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3_Content_Image">
    <p:spTree>
      <p:nvGrpSpPr>
        <p:cNvPr id="1" name=""/>
        <p:cNvGrpSpPr/>
        <p:nvPr/>
      </p:nvGrpSpPr>
      <p:grpSpPr>
        <a:xfrm>
          <a:off x="0" y="0"/>
          <a:ext cx="0" cy="0"/>
          <a:chOff x="0" y="0"/>
          <a:chExt cx="0" cy="0"/>
        </a:xfrm>
      </p:grpSpPr>
      <p:pic>
        <p:nvPicPr>
          <p:cNvPr id="5" name="Picture 4" descr="A picture containing person, man, outdoor, ground&#10;&#10;Description automatically generated">
            <a:extLst>
              <a:ext uri="{FF2B5EF4-FFF2-40B4-BE49-F238E27FC236}">
                <a16:creationId xmlns:a16="http://schemas.microsoft.com/office/drawing/2014/main" xmlns="" id="{7F76ABA0-4C3E-4C54-8252-DDD84CB87871}"/>
              </a:ext>
            </a:extLst>
          </p:cNvPr>
          <p:cNvPicPr>
            <a:picLocks noChangeAspect="1"/>
          </p:cNvPicPr>
          <p:nvPr userDrawn="1"/>
        </p:nvPicPr>
        <p:blipFill rotWithShape="1">
          <a:blip r:embed="rId2" cstate="screen">
            <a:alphaModFix amt="10000"/>
            <a:extLst>
              <a:ext uri="{28A0092B-C50C-407E-A947-70E740481C1C}">
                <a14:useLocalDpi xmlns:a14="http://schemas.microsoft.com/office/drawing/2010/main"/>
              </a:ext>
            </a:extLst>
          </a:blip>
          <a:srcRect/>
          <a:stretch/>
        </p:blipFill>
        <p:spPr>
          <a:xfrm>
            <a:off x="0" y="0"/>
            <a:ext cx="6858000" cy="5150872"/>
          </a:xfrm>
          <a:prstGeom prst="rect">
            <a:avLst/>
          </a:prstGeom>
        </p:spPr>
      </p:pic>
      <p:sp>
        <p:nvSpPr>
          <p:cNvPr id="23" name="Title 10">
            <a:extLst>
              <a:ext uri="{FF2B5EF4-FFF2-40B4-BE49-F238E27FC236}">
                <a16:creationId xmlns:a16="http://schemas.microsoft.com/office/drawing/2014/main" xmlns="" id="{FBE67F53-A78F-40B3-924B-80A7D1A8815D}"/>
              </a:ext>
            </a:extLst>
          </p:cNvPr>
          <p:cNvSpPr>
            <a:spLocks noGrp="1"/>
          </p:cNvSpPr>
          <p:nvPr>
            <p:ph type="title"/>
          </p:nvPr>
        </p:nvSpPr>
        <p:spPr>
          <a:xfrm>
            <a:off x="342900" y="205981"/>
            <a:ext cx="6171843" cy="725497"/>
          </a:xfrm>
        </p:spPr>
        <p:txBody>
          <a:bodyPr>
            <a:noAutofit/>
          </a:bodyPr>
          <a:lstStyle>
            <a:lvl1pPr algn="l">
              <a:lnSpc>
                <a:spcPct val="80000"/>
              </a:lnSpc>
              <a:defRPr sz="2800">
                <a:solidFill>
                  <a:srgbClr val="17376D"/>
                </a:solidFill>
                <a:latin typeface="Arial Black"/>
                <a:cs typeface="Arial Black"/>
              </a:defRPr>
            </a:lvl1pPr>
          </a:lstStyle>
          <a:p>
            <a:r>
              <a:rPr lang="en-US" dirty="0"/>
              <a:t>Click to edit Master title style</a:t>
            </a:r>
          </a:p>
        </p:txBody>
      </p:sp>
      <p:sp>
        <p:nvSpPr>
          <p:cNvPr id="24" name="Text Placeholder 4">
            <a:extLst>
              <a:ext uri="{FF2B5EF4-FFF2-40B4-BE49-F238E27FC236}">
                <a16:creationId xmlns:a16="http://schemas.microsoft.com/office/drawing/2014/main" xmlns="" id="{6363308D-82C9-4BF8-90E1-210875896944}"/>
              </a:ext>
            </a:extLst>
          </p:cNvPr>
          <p:cNvSpPr>
            <a:spLocks noGrp="1"/>
          </p:cNvSpPr>
          <p:nvPr>
            <p:ph type="body" sz="quarter" idx="13"/>
          </p:nvPr>
        </p:nvSpPr>
        <p:spPr>
          <a:xfrm>
            <a:off x="343257" y="1453928"/>
            <a:ext cx="6171843" cy="3280304"/>
          </a:xfrm>
        </p:spPr>
        <p:txBody>
          <a:bodyPr numCol="1" spcCol="197266">
            <a:normAutofit/>
          </a:bodyPr>
          <a:lstStyle>
            <a:lvl1pPr marL="285750" indent="-285750">
              <a:lnSpc>
                <a:spcPct val="120000"/>
              </a:lnSpc>
              <a:buFont typeface="Arial" panose="020B0604020202020204" pitchFamily="34" charset="0"/>
              <a:buChar char="•"/>
              <a:defRPr sz="1800">
                <a:solidFill>
                  <a:schemeClr val="tx1">
                    <a:lumMod val="75000"/>
                    <a:lumOff val="25000"/>
                  </a:schemeClr>
                </a:solidFill>
              </a:defRPr>
            </a:lvl1pPr>
            <a:lvl2pPr marL="408180" indent="0">
              <a:buNone/>
              <a:defRPr sz="1600">
                <a:solidFill>
                  <a:schemeClr val="bg1"/>
                </a:solidFill>
              </a:defRPr>
            </a:lvl2pPr>
            <a:lvl3pPr marL="816362" indent="0">
              <a:buNone/>
              <a:defRPr sz="1400">
                <a:solidFill>
                  <a:schemeClr val="bg1"/>
                </a:solidFill>
              </a:defRPr>
            </a:lvl3pPr>
            <a:lvl4pPr marL="1224542" indent="0">
              <a:buNone/>
              <a:defRPr sz="600">
                <a:solidFill>
                  <a:schemeClr val="bg1"/>
                </a:solidFill>
              </a:defRPr>
            </a:lvl4pPr>
            <a:lvl5pPr marL="1632723" indent="0">
              <a:buNone/>
              <a:defRPr sz="600">
                <a:solidFill>
                  <a:schemeClr val="bg1"/>
                </a:solidFill>
              </a:defRPr>
            </a:lvl5pPr>
          </a:lstStyle>
          <a:p>
            <a:pPr lvl="0"/>
            <a:r>
              <a:rPr lang="en-US" dirty="0"/>
              <a:t>Click to edit Master text styles</a:t>
            </a:r>
          </a:p>
          <a:p>
            <a:pPr lvl="1"/>
            <a:endParaRPr lang="en-US" sz="1600" dirty="0"/>
          </a:p>
          <a:p>
            <a:pPr lvl="2"/>
            <a:endParaRPr lang="en-US" dirty="0"/>
          </a:p>
        </p:txBody>
      </p:sp>
      <p:sp>
        <p:nvSpPr>
          <p:cNvPr id="25" name="Text Placeholder 6">
            <a:extLst>
              <a:ext uri="{FF2B5EF4-FFF2-40B4-BE49-F238E27FC236}">
                <a16:creationId xmlns:a16="http://schemas.microsoft.com/office/drawing/2014/main" xmlns="" id="{EE2231D3-AC6B-4680-85A6-AF67BB606D0A}"/>
              </a:ext>
            </a:extLst>
          </p:cNvPr>
          <p:cNvSpPr>
            <a:spLocks noGrp="1"/>
          </p:cNvSpPr>
          <p:nvPr>
            <p:ph type="body" sz="quarter" idx="16"/>
          </p:nvPr>
        </p:nvSpPr>
        <p:spPr>
          <a:xfrm>
            <a:off x="343257" y="945606"/>
            <a:ext cx="4286944" cy="303384"/>
          </a:xfrm>
        </p:spPr>
        <p:txBody>
          <a:bodyPr>
            <a:noAutofit/>
          </a:bodyPr>
          <a:lstStyle>
            <a:lvl1pPr marL="0" indent="0">
              <a:buNone/>
              <a:defRPr sz="1800" i="1">
                <a:solidFill>
                  <a:srgbClr val="139D8E"/>
                </a:solidFill>
                <a:latin typeface="Arial"/>
                <a:cs typeface="Arial"/>
              </a:defRPr>
            </a:lvl1pPr>
            <a:lvl2pPr marL="408180" indent="0">
              <a:buNone/>
              <a:defRPr sz="1400">
                <a:latin typeface="Arial"/>
                <a:cs typeface="Arial"/>
              </a:defRPr>
            </a:lvl2pPr>
            <a:lvl3pPr marL="816362" indent="0">
              <a:buNone/>
              <a:defRPr sz="1400">
                <a:latin typeface="Arial"/>
                <a:cs typeface="Arial"/>
              </a:defRPr>
            </a:lvl3pPr>
            <a:lvl4pPr marL="1224542" indent="0">
              <a:buNone/>
              <a:defRPr sz="1400">
                <a:latin typeface="Arial"/>
                <a:cs typeface="Arial"/>
              </a:defRPr>
            </a:lvl4pPr>
            <a:lvl5pPr marL="1632723" indent="0">
              <a:buNone/>
              <a:defRPr sz="1400">
                <a:latin typeface="Arial"/>
                <a:cs typeface="Arial"/>
              </a:defRPr>
            </a:lvl5pPr>
          </a:lstStyle>
          <a:p>
            <a:pPr lvl="0"/>
            <a:r>
              <a:rPr lang="en-US" dirty="0"/>
              <a:t>Click to edit Master text styles</a:t>
            </a:r>
          </a:p>
        </p:txBody>
      </p:sp>
      <p:sp>
        <p:nvSpPr>
          <p:cNvPr id="26" name="Slide Number Placeholder 13">
            <a:extLst>
              <a:ext uri="{FF2B5EF4-FFF2-40B4-BE49-F238E27FC236}">
                <a16:creationId xmlns:a16="http://schemas.microsoft.com/office/drawing/2014/main" xmlns="" id="{1DF78BD8-5BF9-4C3A-8D03-C93FA60FD9B3}"/>
              </a:ext>
            </a:extLst>
          </p:cNvPr>
          <p:cNvSpPr>
            <a:spLocks noGrp="1"/>
          </p:cNvSpPr>
          <p:nvPr>
            <p:ph type="sldNum" sz="quarter" idx="19"/>
          </p:nvPr>
        </p:nvSpPr>
        <p:spPr>
          <a:xfrm>
            <a:off x="4914900" y="4767263"/>
            <a:ext cx="1600200" cy="273844"/>
          </a:xfrm>
        </p:spPr>
        <p:txBody>
          <a:bodyPr/>
          <a:lstStyle/>
          <a:p>
            <a:fld id="{2DE96EAB-BA9C-424E-B507-24E718D2C5A3}" type="slidenum">
              <a:rPr lang="en-US" smtClean="0"/>
              <a:pPr/>
              <a:t>‹#›</a:t>
            </a:fld>
            <a:endParaRPr lang="en-US" dirty="0"/>
          </a:p>
        </p:txBody>
      </p:sp>
      <p:grpSp>
        <p:nvGrpSpPr>
          <p:cNvPr id="10" name="Group 9">
            <a:extLst>
              <a:ext uri="{FF2B5EF4-FFF2-40B4-BE49-F238E27FC236}">
                <a16:creationId xmlns:a16="http://schemas.microsoft.com/office/drawing/2014/main" xmlns="" id="{F848E3DB-60D2-47C5-B5C1-AE909633448D}"/>
              </a:ext>
            </a:extLst>
          </p:cNvPr>
          <p:cNvGrpSpPr/>
          <p:nvPr userDrawn="1"/>
        </p:nvGrpSpPr>
        <p:grpSpPr>
          <a:xfrm>
            <a:off x="134221" y="4666368"/>
            <a:ext cx="429982" cy="475633"/>
            <a:chOff x="134222" y="4667864"/>
            <a:chExt cx="476352" cy="475633"/>
          </a:xfrm>
        </p:grpSpPr>
        <p:sp>
          <p:nvSpPr>
            <p:cNvPr id="11" name="Arrow: Pentagon 1">
              <a:extLst>
                <a:ext uri="{FF2B5EF4-FFF2-40B4-BE49-F238E27FC236}">
                  <a16:creationId xmlns:a16="http://schemas.microsoft.com/office/drawing/2014/main" xmlns="" id="{0CA2F23B-5239-46CE-A208-43975C9FE139}"/>
                </a:ext>
              </a:extLst>
            </p:cNvPr>
            <p:cNvSpPr/>
            <p:nvPr userDrawn="1"/>
          </p:nvSpPr>
          <p:spPr>
            <a:xfrm rot="16200000">
              <a:off x="134581" y="4667505"/>
              <a:ext cx="475633" cy="476352"/>
            </a:xfrm>
            <a:custGeom>
              <a:avLst/>
              <a:gdLst>
                <a:gd name="connsiteX0" fmla="*/ 0 w 1439333"/>
                <a:gd name="connsiteY0" fmla="*/ 0 h 855133"/>
                <a:gd name="connsiteX1" fmla="*/ 867831 w 1439333"/>
                <a:gd name="connsiteY1" fmla="*/ 0 h 855133"/>
                <a:gd name="connsiteX2" fmla="*/ 1439333 w 1439333"/>
                <a:gd name="connsiteY2" fmla="*/ 427567 h 855133"/>
                <a:gd name="connsiteX3" fmla="*/ 867831 w 1439333"/>
                <a:gd name="connsiteY3" fmla="*/ 855133 h 855133"/>
                <a:gd name="connsiteX4" fmla="*/ 0 w 1439333"/>
                <a:gd name="connsiteY4" fmla="*/ 855133 h 855133"/>
                <a:gd name="connsiteX5" fmla="*/ 0 w 1439333"/>
                <a:gd name="connsiteY5" fmla="*/ 0 h 855133"/>
                <a:gd name="connsiteX0" fmla="*/ 0 w 867831"/>
                <a:gd name="connsiteY0" fmla="*/ 0 h 855133"/>
                <a:gd name="connsiteX1" fmla="*/ 867831 w 867831"/>
                <a:gd name="connsiteY1" fmla="*/ 0 h 855133"/>
                <a:gd name="connsiteX2" fmla="*/ 457199 w 867831"/>
                <a:gd name="connsiteY2" fmla="*/ 419101 h 855133"/>
                <a:gd name="connsiteX3" fmla="*/ 867831 w 867831"/>
                <a:gd name="connsiteY3" fmla="*/ 855133 h 855133"/>
                <a:gd name="connsiteX4" fmla="*/ 0 w 867831"/>
                <a:gd name="connsiteY4" fmla="*/ 855133 h 855133"/>
                <a:gd name="connsiteX5" fmla="*/ 0 w 867831"/>
                <a:gd name="connsiteY5" fmla="*/ 0 h 855133"/>
                <a:gd name="connsiteX0" fmla="*/ 0 w 867831"/>
                <a:gd name="connsiteY0" fmla="*/ 0 h 855133"/>
                <a:gd name="connsiteX1" fmla="*/ 867831 w 867831"/>
                <a:gd name="connsiteY1" fmla="*/ 0 h 855133"/>
                <a:gd name="connsiteX2" fmla="*/ 601133 w 867831"/>
                <a:gd name="connsiteY2" fmla="*/ 419101 h 855133"/>
                <a:gd name="connsiteX3" fmla="*/ 867831 w 867831"/>
                <a:gd name="connsiteY3" fmla="*/ 855133 h 855133"/>
                <a:gd name="connsiteX4" fmla="*/ 0 w 867831"/>
                <a:gd name="connsiteY4" fmla="*/ 855133 h 855133"/>
                <a:gd name="connsiteX5" fmla="*/ 0 w 867831"/>
                <a:gd name="connsiteY5" fmla="*/ 0 h 8551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67831" h="855133">
                  <a:moveTo>
                    <a:pt x="0" y="0"/>
                  </a:moveTo>
                  <a:lnTo>
                    <a:pt x="867831" y="0"/>
                  </a:lnTo>
                  <a:lnTo>
                    <a:pt x="601133" y="419101"/>
                  </a:lnTo>
                  <a:lnTo>
                    <a:pt x="867831" y="855133"/>
                  </a:lnTo>
                  <a:lnTo>
                    <a:pt x="0" y="855133"/>
                  </a:lnTo>
                  <a:lnTo>
                    <a:pt x="0" y="0"/>
                  </a:lnTo>
                  <a:close/>
                </a:path>
              </a:pathLst>
            </a:custGeom>
            <a:solidFill>
              <a:srgbClr val="9B2C4E"/>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ZA"/>
            </a:p>
          </p:txBody>
        </p:sp>
        <p:pic>
          <p:nvPicPr>
            <p:cNvPr id="12" name="Picture 11">
              <a:extLst>
                <a:ext uri="{FF2B5EF4-FFF2-40B4-BE49-F238E27FC236}">
                  <a16:creationId xmlns:a16="http://schemas.microsoft.com/office/drawing/2014/main" xmlns="" id="{F6A1C63D-B6FB-4942-A0DF-7627C0BF5B02}"/>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34222" y="4830239"/>
              <a:ext cx="476352" cy="265404"/>
            </a:xfrm>
            <a:prstGeom prst="rect">
              <a:avLst/>
            </a:prstGeom>
          </p:spPr>
        </p:pic>
      </p:grpSp>
    </p:spTree>
    <p:extLst>
      <p:ext uri="{BB962C8B-B14F-4D97-AF65-F5344CB8AC3E}">
        <p14:creationId xmlns:p14="http://schemas.microsoft.com/office/powerpoint/2010/main" val="219164681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ontent_Images 1">
    <p:spTree>
      <p:nvGrpSpPr>
        <p:cNvPr id="1" name=""/>
        <p:cNvGrpSpPr/>
        <p:nvPr/>
      </p:nvGrpSpPr>
      <p:grpSpPr>
        <a:xfrm>
          <a:off x="0" y="0"/>
          <a:ext cx="0" cy="0"/>
          <a:chOff x="0" y="0"/>
          <a:chExt cx="0" cy="0"/>
        </a:xfrm>
      </p:grpSpPr>
      <p:grpSp>
        <p:nvGrpSpPr>
          <p:cNvPr id="24" name="Group 23">
            <a:extLst>
              <a:ext uri="{FF2B5EF4-FFF2-40B4-BE49-F238E27FC236}">
                <a16:creationId xmlns:a16="http://schemas.microsoft.com/office/drawing/2014/main" xmlns="" id="{06CE88EC-94B7-4C0B-A4F2-DC81CD412941}"/>
              </a:ext>
            </a:extLst>
          </p:cNvPr>
          <p:cNvGrpSpPr/>
          <p:nvPr userDrawn="1"/>
        </p:nvGrpSpPr>
        <p:grpSpPr>
          <a:xfrm>
            <a:off x="43374" y="3884769"/>
            <a:ext cx="6776010" cy="1198907"/>
            <a:chOff x="-52661" y="3856458"/>
            <a:chExt cx="9034680" cy="1344837"/>
          </a:xfrm>
        </p:grpSpPr>
        <p:pic>
          <p:nvPicPr>
            <p:cNvPr id="6" name="Picture 5" descr="A group of people sitting at a table&#10;&#10;Description automatically generated">
              <a:extLst>
                <a:ext uri="{FF2B5EF4-FFF2-40B4-BE49-F238E27FC236}">
                  <a16:creationId xmlns:a16="http://schemas.microsoft.com/office/drawing/2014/main" xmlns="" id="{3139FA82-1528-4B9F-9E7F-AA9A2847FFD5}"/>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2227379" y="3856458"/>
              <a:ext cx="2194560" cy="1344837"/>
            </a:xfrm>
            <a:prstGeom prst="rect">
              <a:avLst/>
            </a:prstGeom>
          </p:spPr>
        </p:pic>
        <p:pic>
          <p:nvPicPr>
            <p:cNvPr id="18" name="Picture 17" descr="A person sitting at a desk using a computer&#10;&#10;Description automatically generated">
              <a:extLst>
                <a:ext uri="{FF2B5EF4-FFF2-40B4-BE49-F238E27FC236}">
                  <a16:creationId xmlns:a16="http://schemas.microsoft.com/office/drawing/2014/main" xmlns="" id="{06AE0724-6CF9-4B3C-BBA8-106F90BFF7AC}"/>
                </a:ext>
              </a:extLst>
            </p:cNvPr>
            <p:cNvPicPr>
              <a:picLocks noChangeAspect="1"/>
            </p:cNvPicPr>
            <p:nvPr userDrawn="1"/>
          </p:nvPicPr>
          <p:blipFill rotWithShape="1">
            <a:blip r:embed="rId3" cstate="print">
              <a:extLst>
                <a:ext uri="{28A0092B-C50C-407E-A947-70E740481C1C}">
                  <a14:useLocalDpi xmlns:a14="http://schemas.microsoft.com/office/drawing/2010/main"/>
                </a:ext>
              </a:extLst>
            </a:blip>
            <a:srcRect l="-437"/>
            <a:stretch/>
          </p:blipFill>
          <p:spPr>
            <a:xfrm>
              <a:off x="-52661" y="3875173"/>
              <a:ext cx="2194560" cy="1324866"/>
            </a:xfrm>
            <a:prstGeom prst="rect">
              <a:avLst/>
            </a:prstGeom>
          </p:spPr>
        </p:pic>
        <p:pic>
          <p:nvPicPr>
            <p:cNvPr id="20" name="Picture 19" descr="A person standing in front of a window&#10;&#10;Description automatically generated">
              <a:extLst>
                <a:ext uri="{FF2B5EF4-FFF2-40B4-BE49-F238E27FC236}">
                  <a16:creationId xmlns:a16="http://schemas.microsoft.com/office/drawing/2014/main" xmlns="" id="{09D9FC39-5E23-4912-AB5C-3315E5F10046}"/>
                </a:ext>
              </a:extLst>
            </p:cNvPr>
            <p:cNvPicPr>
              <a:picLocks noChangeAspect="1"/>
            </p:cNvPicPr>
            <p:nvPr userDrawn="1"/>
          </p:nvPicPr>
          <p:blipFill rotWithShape="1">
            <a:blip r:embed="rId4" cstate="print">
              <a:extLst>
                <a:ext uri="{28A0092B-C50C-407E-A947-70E740481C1C}">
                  <a14:useLocalDpi xmlns:a14="http://schemas.microsoft.com/office/drawing/2010/main"/>
                </a:ext>
              </a:extLst>
            </a:blip>
            <a:srcRect/>
            <a:stretch/>
          </p:blipFill>
          <p:spPr>
            <a:xfrm>
              <a:off x="6787459" y="3858158"/>
              <a:ext cx="2194560" cy="1342994"/>
            </a:xfrm>
            <a:prstGeom prst="rect">
              <a:avLst/>
            </a:prstGeom>
          </p:spPr>
        </p:pic>
        <p:pic>
          <p:nvPicPr>
            <p:cNvPr id="23" name="Picture 22" descr="A close up of a sign&#10;&#10;Description automatically generated">
              <a:extLst>
                <a:ext uri="{FF2B5EF4-FFF2-40B4-BE49-F238E27FC236}">
                  <a16:creationId xmlns:a16="http://schemas.microsoft.com/office/drawing/2014/main" xmlns="" id="{E2FE8A76-0944-4CF5-AF9B-21E339501E76}"/>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4507419" y="3858301"/>
              <a:ext cx="2194560" cy="1342994"/>
            </a:xfrm>
            <a:prstGeom prst="rect">
              <a:avLst/>
            </a:prstGeom>
          </p:spPr>
        </p:pic>
      </p:grpSp>
      <p:sp>
        <p:nvSpPr>
          <p:cNvPr id="11" name="Title 10"/>
          <p:cNvSpPr>
            <a:spLocks noGrp="1"/>
          </p:cNvSpPr>
          <p:nvPr userDrawn="1">
            <p:ph type="title"/>
          </p:nvPr>
        </p:nvSpPr>
        <p:spPr>
          <a:xfrm>
            <a:off x="342900" y="205981"/>
            <a:ext cx="5014254" cy="725497"/>
          </a:xfrm>
        </p:spPr>
        <p:txBody>
          <a:bodyPr>
            <a:noAutofit/>
          </a:bodyPr>
          <a:lstStyle>
            <a:lvl1pPr algn="l">
              <a:lnSpc>
                <a:spcPct val="80000"/>
              </a:lnSpc>
              <a:defRPr sz="2800">
                <a:solidFill>
                  <a:srgbClr val="17376D"/>
                </a:solidFill>
                <a:latin typeface="Arial Black"/>
                <a:cs typeface="Arial Black"/>
              </a:defRPr>
            </a:lvl1pPr>
          </a:lstStyle>
          <a:p>
            <a:r>
              <a:rPr lang="en-US" dirty="0"/>
              <a:t>Click to edit Master title style</a:t>
            </a:r>
          </a:p>
        </p:txBody>
      </p:sp>
      <p:sp>
        <p:nvSpPr>
          <p:cNvPr id="5" name="Text Placeholder 4"/>
          <p:cNvSpPr>
            <a:spLocks noGrp="1"/>
          </p:cNvSpPr>
          <p:nvPr userDrawn="1">
            <p:ph type="body" sz="quarter" idx="13"/>
          </p:nvPr>
        </p:nvSpPr>
        <p:spPr>
          <a:xfrm>
            <a:off x="343258" y="1453927"/>
            <a:ext cx="6188171" cy="2225328"/>
          </a:xfrm>
        </p:spPr>
        <p:txBody>
          <a:bodyPr numCol="1" spcCol="197266">
            <a:normAutofit/>
          </a:bodyPr>
          <a:lstStyle>
            <a:lvl1pPr marL="0" indent="0">
              <a:lnSpc>
                <a:spcPct val="120000"/>
              </a:lnSpc>
              <a:buNone/>
              <a:defRPr lang="en-US" sz="1800" kern="1200" dirty="0">
                <a:solidFill>
                  <a:schemeClr val="tx1">
                    <a:lumMod val="75000"/>
                    <a:lumOff val="25000"/>
                  </a:schemeClr>
                </a:solidFill>
                <a:latin typeface="+mn-lt"/>
                <a:ea typeface="+mn-ea"/>
                <a:cs typeface="+mn-cs"/>
              </a:defRPr>
            </a:lvl1pPr>
            <a:lvl2pPr marL="408180" indent="0">
              <a:buNone/>
              <a:defRPr sz="1600">
                <a:solidFill>
                  <a:schemeClr val="bg1"/>
                </a:solidFill>
              </a:defRPr>
            </a:lvl2pPr>
            <a:lvl3pPr marL="816362" indent="0">
              <a:buNone/>
              <a:defRPr sz="1400">
                <a:solidFill>
                  <a:schemeClr val="bg1"/>
                </a:solidFill>
              </a:defRPr>
            </a:lvl3pPr>
            <a:lvl4pPr marL="1224542" indent="0">
              <a:buNone/>
              <a:defRPr sz="600">
                <a:solidFill>
                  <a:schemeClr val="bg1"/>
                </a:solidFill>
              </a:defRPr>
            </a:lvl4pPr>
            <a:lvl5pPr marL="1632723" indent="0">
              <a:buNone/>
              <a:defRPr sz="600">
                <a:solidFill>
                  <a:schemeClr val="bg1"/>
                </a:solidFill>
              </a:defRPr>
            </a:lvl5pPr>
          </a:lstStyle>
          <a:p>
            <a:pPr lvl="0"/>
            <a:r>
              <a:rPr lang="en-US" dirty="0"/>
              <a:t>Click to edit Master text styles</a:t>
            </a:r>
          </a:p>
          <a:p>
            <a:pPr lvl="1"/>
            <a:endParaRPr lang="en-US" sz="1600" dirty="0"/>
          </a:p>
          <a:p>
            <a:pPr lvl="2"/>
            <a:endParaRPr lang="en-US" dirty="0"/>
          </a:p>
        </p:txBody>
      </p:sp>
      <p:sp>
        <p:nvSpPr>
          <p:cNvPr id="7" name="Text Placeholder 6"/>
          <p:cNvSpPr>
            <a:spLocks noGrp="1"/>
          </p:cNvSpPr>
          <p:nvPr userDrawn="1">
            <p:ph type="body" sz="quarter" idx="16"/>
          </p:nvPr>
        </p:nvSpPr>
        <p:spPr>
          <a:xfrm>
            <a:off x="343257" y="945029"/>
            <a:ext cx="5014397" cy="303384"/>
          </a:xfrm>
        </p:spPr>
        <p:txBody>
          <a:bodyPr>
            <a:noAutofit/>
          </a:bodyPr>
          <a:lstStyle>
            <a:lvl1pPr marL="0" indent="0">
              <a:buNone/>
              <a:defRPr sz="1800" i="1">
                <a:solidFill>
                  <a:srgbClr val="139D8E"/>
                </a:solidFill>
                <a:latin typeface="Arial"/>
                <a:cs typeface="Arial"/>
              </a:defRPr>
            </a:lvl1pPr>
            <a:lvl2pPr marL="408180" indent="0">
              <a:buNone/>
              <a:defRPr sz="1400">
                <a:latin typeface="Arial"/>
                <a:cs typeface="Arial"/>
              </a:defRPr>
            </a:lvl2pPr>
            <a:lvl3pPr marL="816362" indent="0">
              <a:buNone/>
              <a:defRPr sz="1400">
                <a:latin typeface="Arial"/>
                <a:cs typeface="Arial"/>
              </a:defRPr>
            </a:lvl3pPr>
            <a:lvl4pPr marL="1224542" indent="0">
              <a:buNone/>
              <a:defRPr sz="1400">
                <a:latin typeface="Arial"/>
                <a:cs typeface="Arial"/>
              </a:defRPr>
            </a:lvl4pPr>
            <a:lvl5pPr marL="1632723" indent="0">
              <a:buNone/>
              <a:defRPr sz="1400">
                <a:latin typeface="Arial"/>
                <a:cs typeface="Arial"/>
              </a:defRPr>
            </a:lvl5pPr>
          </a:lstStyle>
          <a:p>
            <a:pPr lvl="0"/>
            <a:r>
              <a:rPr lang="en-US" dirty="0"/>
              <a:t>Click to edit Master text styles</a:t>
            </a:r>
          </a:p>
        </p:txBody>
      </p:sp>
      <p:sp>
        <p:nvSpPr>
          <p:cNvPr id="12" name="Slide Number Placeholder 11">
            <a:extLst>
              <a:ext uri="{FF2B5EF4-FFF2-40B4-BE49-F238E27FC236}">
                <a16:creationId xmlns:a16="http://schemas.microsoft.com/office/drawing/2014/main" xmlns="" id="{6EDF44A1-AF51-49FC-B29D-1DA035CBDA7F}"/>
              </a:ext>
            </a:extLst>
          </p:cNvPr>
          <p:cNvSpPr>
            <a:spLocks noGrp="1"/>
          </p:cNvSpPr>
          <p:nvPr userDrawn="1">
            <p:ph type="sldNum" sz="quarter" idx="19"/>
          </p:nvPr>
        </p:nvSpPr>
        <p:spPr/>
        <p:txBody>
          <a:bodyPr/>
          <a:lstStyle/>
          <a:p>
            <a:fld id="{2DE96EAB-BA9C-424E-B507-24E718D2C5A3}" type="slidenum">
              <a:rPr lang="en-US" smtClean="0"/>
              <a:pPr/>
              <a:t>‹#›</a:t>
            </a:fld>
            <a:endParaRPr lang="en-US" dirty="0"/>
          </a:p>
        </p:txBody>
      </p:sp>
      <p:pic>
        <p:nvPicPr>
          <p:cNvPr id="25" name="Picture 24" descr="blocks.png">
            <a:extLst>
              <a:ext uri="{FF2B5EF4-FFF2-40B4-BE49-F238E27FC236}">
                <a16:creationId xmlns:a16="http://schemas.microsoft.com/office/drawing/2014/main" xmlns="" id="{F69239D7-870B-4C2B-8910-9D9760EE71B9}"/>
              </a:ext>
            </a:extLst>
          </p:cNvPr>
          <p:cNvPicPr>
            <a:picLocks noChangeAspect="1"/>
          </p:cNvPicPr>
          <p:nvPr userDrawn="1"/>
        </p:nvPicPr>
        <p:blipFill>
          <a:blip r:embed="rId6" cstate="print">
            <a:extLst>
              <a:ext uri="{28A0092B-C50C-407E-A947-70E740481C1C}">
                <a14:useLocalDpi xmlns:a14="http://schemas.microsoft.com/office/drawing/2010/main"/>
              </a:ext>
            </a:extLst>
          </a:blip>
          <a:stretch>
            <a:fillRect/>
          </a:stretch>
        </p:blipFill>
        <p:spPr>
          <a:xfrm flipH="1" flipV="1">
            <a:off x="5799991" y="-67759"/>
            <a:ext cx="1119786" cy="2273360"/>
          </a:xfrm>
          <a:prstGeom prst="rect">
            <a:avLst/>
          </a:prstGeom>
        </p:spPr>
      </p:pic>
      <p:grpSp>
        <p:nvGrpSpPr>
          <p:cNvPr id="26" name="Group 25">
            <a:extLst>
              <a:ext uri="{FF2B5EF4-FFF2-40B4-BE49-F238E27FC236}">
                <a16:creationId xmlns:a16="http://schemas.microsoft.com/office/drawing/2014/main" xmlns="" id="{A5BED26C-AD8D-4305-9254-E495238E46AE}"/>
              </a:ext>
            </a:extLst>
          </p:cNvPr>
          <p:cNvGrpSpPr/>
          <p:nvPr userDrawn="1"/>
        </p:nvGrpSpPr>
        <p:grpSpPr>
          <a:xfrm>
            <a:off x="134221" y="4666368"/>
            <a:ext cx="429982" cy="475633"/>
            <a:chOff x="134222" y="4667864"/>
            <a:chExt cx="476352" cy="475633"/>
          </a:xfrm>
        </p:grpSpPr>
        <p:sp>
          <p:nvSpPr>
            <p:cNvPr id="27" name="Arrow: Pentagon 1">
              <a:extLst>
                <a:ext uri="{FF2B5EF4-FFF2-40B4-BE49-F238E27FC236}">
                  <a16:creationId xmlns:a16="http://schemas.microsoft.com/office/drawing/2014/main" xmlns="" id="{088F9D11-B5CE-466C-B583-907ECD3AF10E}"/>
                </a:ext>
              </a:extLst>
            </p:cNvPr>
            <p:cNvSpPr/>
            <p:nvPr userDrawn="1"/>
          </p:nvSpPr>
          <p:spPr>
            <a:xfrm rot="16200000">
              <a:off x="134581" y="4667505"/>
              <a:ext cx="475633" cy="476352"/>
            </a:xfrm>
            <a:custGeom>
              <a:avLst/>
              <a:gdLst>
                <a:gd name="connsiteX0" fmla="*/ 0 w 1439333"/>
                <a:gd name="connsiteY0" fmla="*/ 0 h 855133"/>
                <a:gd name="connsiteX1" fmla="*/ 867831 w 1439333"/>
                <a:gd name="connsiteY1" fmla="*/ 0 h 855133"/>
                <a:gd name="connsiteX2" fmla="*/ 1439333 w 1439333"/>
                <a:gd name="connsiteY2" fmla="*/ 427567 h 855133"/>
                <a:gd name="connsiteX3" fmla="*/ 867831 w 1439333"/>
                <a:gd name="connsiteY3" fmla="*/ 855133 h 855133"/>
                <a:gd name="connsiteX4" fmla="*/ 0 w 1439333"/>
                <a:gd name="connsiteY4" fmla="*/ 855133 h 855133"/>
                <a:gd name="connsiteX5" fmla="*/ 0 w 1439333"/>
                <a:gd name="connsiteY5" fmla="*/ 0 h 855133"/>
                <a:gd name="connsiteX0" fmla="*/ 0 w 867831"/>
                <a:gd name="connsiteY0" fmla="*/ 0 h 855133"/>
                <a:gd name="connsiteX1" fmla="*/ 867831 w 867831"/>
                <a:gd name="connsiteY1" fmla="*/ 0 h 855133"/>
                <a:gd name="connsiteX2" fmla="*/ 457199 w 867831"/>
                <a:gd name="connsiteY2" fmla="*/ 419101 h 855133"/>
                <a:gd name="connsiteX3" fmla="*/ 867831 w 867831"/>
                <a:gd name="connsiteY3" fmla="*/ 855133 h 855133"/>
                <a:gd name="connsiteX4" fmla="*/ 0 w 867831"/>
                <a:gd name="connsiteY4" fmla="*/ 855133 h 855133"/>
                <a:gd name="connsiteX5" fmla="*/ 0 w 867831"/>
                <a:gd name="connsiteY5" fmla="*/ 0 h 855133"/>
                <a:gd name="connsiteX0" fmla="*/ 0 w 867831"/>
                <a:gd name="connsiteY0" fmla="*/ 0 h 855133"/>
                <a:gd name="connsiteX1" fmla="*/ 867831 w 867831"/>
                <a:gd name="connsiteY1" fmla="*/ 0 h 855133"/>
                <a:gd name="connsiteX2" fmla="*/ 601133 w 867831"/>
                <a:gd name="connsiteY2" fmla="*/ 419101 h 855133"/>
                <a:gd name="connsiteX3" fmla="*/ 867831 w 867831"/>
                <a:gd name="connsiteY3" fmla="*/ 855133 h 855133"/>
                <a:gd name="connsiteX4" fmla="*/ 0 w 867831"/>
                <a:gd name="connsiteY4" fmla="*/ 855133 h 855133"/>
                <a:gd name="connsiteX5" fmla="*/ 0 w 867831"/>
                <a:gd name="connsiteY5" fmla="*/ 0 h 8551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67831" h="855133">
                  <a:moveTo>
                    <a:pt x="0" y="0"/>
                  </a:moveTo>
                  <a:lnTo>
                    <a:pt x="867831" y="0"/>
                  </a:lnTo>
                  <a:lnTo>
                    <a:pt x="601133" y="419101"/>
                  </a:lnTo>
                  <a:lnTo>
                    <a:pt x="867831" y="855133"/>
                  </a:lnTo>
                  <a:lnTo>
                    <a:pt x="0" y="855133"/>
                  </a:lnTo>
                  <a:lnTo>
                    <a:pt x="0" y="0"/>
                  </a:lnTo>
                  <a:close/>
                </a:path>
              </a:pathLst>
            </a:custGeom>
            <a:solidFill>
              <a:srgbClr val="9B2C4E"/>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ZA"/>
            </a:p>
          </p:txBody>
        </p:sp>
        <p:pic>
          <p:nvPicPr>
            <p:cNvPr id="28" name="Picture 27">
              <a:extLst>
                <a:ext uri="{FF2B5EF4-FFF2-40B4-BE49-F238E27FC236}">
                  <a16:creationId xmlns:a16="http://schemas.microsoft.com/office/drawing/2014/main" xmlns="" id="{784D8E2C-CC3B-4AF6-8774-D5D969AE46E8}"/>
                </a:ext>
              </a:extLst>
            </p:cNvPr>
            <p:cNvPicPr>
              <a:picLocks noChangeAspect="1"/>
            </p:cNvPicPr>
            <p:nvPr userDrawn="1"/>
          </p:nvPicPr>
          <p:blipFill>
            <a:blip r:embed="rId7" cstate="screen">
              <a:extLst>
                <a:ext uri="{28A0092B-C50C-407E-A947-70E740481C1C}">
                  <a14:useLocalDpi xmlns:a14="http://schemas.microsoft.com/office/drawing/2010/main"/>
                </a:ext>
              </a:extLst>
            </a:blip>
            <a:stretch>
              <a:fillRect/>
            </a:stretch>
          </p:blipFill>
          <p:spPr>
            <a:xfrm>
              <a:off x="134222" y="4830239"/>
              <a:ext cx="476352" cy="265404"/>
            </a:xfrm>
            <a:prstGeom prst="rect">
              <a:avLst/>
            </a:prstGeom>
          </p:spPr>
        </p:pic>
      </p:grpSp>
    </p:spTree>
    <p:extLst>
      <p:ext uri="{BB962C8B-B14F-4D97-AF65-F5344CB8AC3E}">
        <p14:creationId xmlns:p14="http://schemas.microsoft.com/office/powerpoint/2010/main" val="131894934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ontent_Images 2">
    <p:spTree>
      <p:nvGrpSpPr>
        <p:cNvPr id="1" name=""/>
        <p:cNvGrpSpPr/>
        <p:nvPr/>
      </p:nvGrpSpPr>
      <p:grpSpPr>
        <a:xfrm>
          <a:off x="0" y="0"/>
          <a:ext cx="0" cy="0"/>
          <a:chOff x="0" y="0"/>
          <a:chExt cx="0" cy="0"/>
        </a:xfrm>
      </p:grpSpPr>
      <p:sp>
        <p:nvSpPr>
          <p:cNvPr id="11" name="Title 10"/>
          <p:cNvSpPr>
            <a:spLocks noGrp="1"/>
          </p:cNvSpPr>
          <p:nvPr>
            <p:ph type="title"/>
          </p:nvPr>
        </p:nvSpPr>
        <p:spPr>
          <a:xfrm>
            <a:off x="342900" y="205981"/>
            <a:ext cx="5014254" cy="725497"/>
          </a:xfrm>
        </p:spPr>
        <p:txBody>
          <a:bodyPr>
            <a:normAutofit/>
          </a:bodyPr>
          <a:lstStyle>
            <a:lvl1pPr algn="l">
              <a:lnSpc>
                <a:spcPct val="80000"/>
              </a:lnSpc>
              <a:defRPr lang="en-US" sz="2800" kern="1200" dirty="0">
                <a:solidFill>
                  <a:srgbClr val="17376D"/>
                </a:solidFill>
                <a:latin typeface="Arial Black"/>
                <a:ea typeface="+mj-ea"/>
                <a:cs typeface="Arial Black"/>
              </a:defRPr>
            </a:lvl1pPr>
          </a:lstStyle>
          <a:p>
            <a:r>
              <a:rPr lang="en-US"/>
              <a:t>Click to edit Master title style</a:t>
            </a:r>
            <a:endParaRPr lang="en-US" dirty="0"/>
          </a:p>
        </p:txBody>
      </p:sp>
      <p:sp>
        <p:nvSpPr>
          <p:cNvPr id="5" name="Text Placeholder 4"/>
          <p:cNvSpPr>
            <a:spLocks noGrp="1"/>
          </p:cNvSpPr>
          <p:nvPr>
            <p:ph type="body" sz="quarter" idx="13"/>
          </p:nvPr>
        </p:nvSpPr>
        <p:spPr>
          <a:xfrm>
            <a:off x="343257" y="1453929"/>
            <a:ext cx="5013897" cy="3063285"/>
          </a:xfrm>
        </p:spPr>
        <p:txBody>
          <a:bodyPr numCol="1" spcCol="197266">
            <a:normAutofit/>
          </a:bodyPr>
          <a:lstStyle>
            <a:lvl1pPr marL="285750" indent="-285750">
              <a:lnSpc>
                <a:spcPct val="120000"/>
              </a:lnSpc>
              <a:buFont typeface="Arial" panose="020B0604020202020204" pitchFamily="34" charset="0"/>
              <a:buChar char="•"/>
              <a:defRPr lang="en-US" sz="1800" kern="1200" dirty="0">
                <a:solidFill>
                  <a:schemeClr val="tx1">
                    <a:lumMod val="75000"/>
                    <a:lumOff val="25000"/>
                  </a:schemeClr>
                </a:solidFill>
                <a:latin typeface="+mn-lt"/>
                <a:ea typeface="+mn-ea"/>
                <a:cs typeface="+mn-cs"/>
              </a:defRPr>
            </a:lvl1pPr>
            <a:lvl2pPr marL="408180" indent="0">
              <a:buNone/>
              <a:defRPr sz="1600">
                <a:solidFill>
                  <a:schemeClr val="bg1"/>
                </a:solidFill>
              </a:defRPr>
            </a:lvl2pPr>
            <a:lvl3pPr marL="816362" indent="0">
              <a:buNone/>
              <a:defRPr sz="1400">
                <a:solidFill>
                  <a:schemeClr val="bg1"/>
                </a:solidFill>
              </a:defRPr>
            </a:lvl3pPr>
            <a:lvl4pPr marL="1224542" indent="0">
              <a:buNone/>
              <a:defRPr sz="600">
                <a:solidFill>
                  <a:schemeClr val="bg1"/>
                </a:solidFill>
              </a:defRPr>
            </a:lvl4pPr>
            <a:lvl5pPr marL="1632723" indent="0">
              <a:buNone/>
              <a:defRPr sz="600">
                <a:solidFill>
                  <a:schemeClr val="bg1"/>
                </a:solidFill>
              </a:defRPr>
            </a:lvl5pPr>
          </a:lstStyle>
          <a:p>
            <a:pPr lvl="0"/>
            <a:r>
              <a:rPr lang="en-US" dirty="0"/>
              <a:t>Click to edit Master text styles</a:t>
            </a:r>
          </a:p>
          <a:p>
            <a:pPr lvl="1"/>
            <a:endParaRPr lang="en-US" sz="1600" dirty="0"/>
          </a:p>
          <a:p>
            <a:pPr lvl="2"/>
            <a:endParaRPr lang="en-US" dirty="0"/>
          </a:p>
        </p:txBody>
      </p:sp>
      <p:sp>
        <p:nvSpPr>
          <p:cNvPr id="7" name="Text Placeholder 6"/>
          <p:cNvSpPr>
            <a:spLocks noGrp="1"/>
          </p:cNvSpPr>
          <p:nvPr>
            <p:ph type="body" sz="quarter" idx="16"/>
          </p:nvPr>
        </p:nvSpPr>
        <p:spPr>
          <a:xfrm>
            <a:off x="343257" y="952980"/>
            <a:ext cx="5014397" cy="303384"/>
          </a:xfrm>
        </p:spPr>
        <p:txBody>
          <a:bodyPr>
            <a:noAutofit/>
          </a:bodyPr>
          <a:lstStyle>
            <a:lvl1pPr marL="0" indent="0">
              <a:buNone/>
              <a:defRPr lang="en-US" sz="1800" i="1" kern="1200" dirty="0">
                <a:solidFill>
                  <a:srgbClr val="139D8E"/>
                </a:solidFill>
                <a:latin typeface="Arial"/>
                <a:ea typeface="+mn-ea"/>
                <a:cs typeface="Arial"/>
              </a:defRPr>
            </a:lvl1pPr>
            <a:lvl2pPr marL="408180" indent="0">
              <a:buNone/>
              <a:defRPr sz="1400">
                <a:latin typeface="Arial"/>
                <a:cs typeface="Arial"/>
              </a:defRPr>
            </a:lvl2pPr>
            <a:lvl3pPr marL="816362" indent="0">
              <a:buNone/>
              <a:defRPr sz="1400">
                <a:latin typeface="Arial"/>
                <a:cs typeface="Arial"/>
              </a:defRPr>
            </a:lvl3pPr>
            <a:lvl4pPr marL="1224542" indent="0">
              <a:buNone/>
              <a:defRPr sz="1400">
                <a:latin typeface="Arial"/>
                <a:cs typeface="Arial"/>
              </a:defRPr>
            </a:lvl4pPr>
            <a:lvl5pPr marL="1632723" indent="0">
              <a:buNone/>
              <a:defRPr sz="1400">
                <a:latin typeface="Arial"/>
                <a:cs typeface="Arial"/>
              </a:defRPr>
            </a:lvl5pPr>
          </a:lstStyle>
          <a:p>
            <a:pPr lvl="0"/>
            <a:r>
              <a:rPr lang="en-US"/>
              <a:t>Click to edit Master text styles</a:t>
            </a:r>
          </a:p>
        </p:txBody>
      </p:sp>
      <p:sp>
        <p:nvSpPr>
          <p:cNvPr id="10" name="Slide Number Placeholder 9">
            <a:extLst>
              <a:ext uri="{FF2B5EF4-FFF2-40B4-BE49-F238E27FC236}">
                <a16:creationId xmlns:a16="http://schemas.microsoft.com/office/drawing/2014/main" xmlns="" id="{2B629311-07B1-4A82-B83C-B4A06B80972F}"/>
              </a:ext>
            </a:extLst>
          </p:cNvPr>
          <p:cNvSpPr>
            <a:spLocks noGrp="1"/>
          </p:cNvSpPr>
          <p:nvPr>
            <p:ph type="sldNum" sz="quarter" idx="19"/>
          </p:nvPr>
        </p:nvSpPr>
        <p:spPr/>
        <p:txBody>
          <a:bodyPr/>
          <a:lstStyle/>
          <a:p>
            <a:fld id="{2DE96EAB-BA9C-424E-B507-24E718D2C5A3}" type="slidenum">
              <a:rPr lang="en-US" smtClean="0"/>
              <a:pPr/>
              <a:t>‹#›</a:t>
            </a:fld>
            <a:endParaRPr lang="en-US" dirty="0"/>
          </a:p>
        </p:txBody>
      </p:sp>
      <p:pic>
        <p:nvPicPr>
          <p:cNvPr id="4" name="Picture 3" descr="A picture containing person, man, outdoor, ground&#10;&#10;Description automatically generated">
            <a:extLst>
              <a:ext uri="{FF2B5EF4-FFF2-40B4-BE49-F238E27FC236}">
                <a16:creationId xmlns:a16="http://schemas.microsoft.com/office/drawing/2014/main" xmlns="" id="{30AD38FF-D20A-4387-A1E3-AFCA0EED86DD}"/>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5416646" y="3453784"/>
            <a:ext cx="1399680" cy="1406275"/>
          </a:xfrm>
          <a:prstGeom prst="rect">
            <a:avLst/>
          </a:prstGeom>
        </p:spPr>
      </p:pic>
      <p:pic>
        <p:nvPicPr>
          <p:cNvPr id="17" name="Picture 16" descr="A group of people sitting at a table looking at a computer&#10;&#10;Description automatically generated">
            <a:extLst>
              <a:ext uri="{FF2B5EF4-FFF2-40B4-BE49-F238E27FC236}">
                <a16:creationId xmlns:a16="http://schemas.microsoft.com/office/drawing/2014/main" xmlns="" id="{5BAE8DEB-D2D6-4E1C-9E82-8ED554E23E72}"/>
              </a:ext>
            </a:extLst>
          </p:cNvPr>
          <p:cNvPicPr>
            <a:picLocks noChangeAspect="1"/>
          </p:cNvPicPr>
          <p:nvPr userDrawn="1"/>
        </p:nvPicPr>
        <p:blipFill rotWithShape="1">
          <a:blip r:embed="rId3" cstate="print">
            <a:extLst>
              <a:ext uri="{28A0092B-C50C-407E-A947-70E740481C1C}">
                <a14:useLocalDpi xmlns:a14="http://schemas.microsoft.com/office/drawing/2010/main"/>
              </a:ext>
            </a:extLst>
          </a:blip>
          <a:srcRect l="-1"/>
          <a:stretch/>
        </p:blipFill>
        <p:spPr>
          <a:xfrm>
            <a:off x="5416647" y="1869395"/>
            <a:ext cx="1399680" cy="1406275"/>
          </a:xfrm>
          <a:prstGeom prst="rect">
            <a:avLst/>
          </a:prstGeom>
        </p:spPr>
      </p:pic>
      <p:pic>
        <p:nvPicPr>
          <p:cNvPr id="19" name="Picture 18" descr="A group of people looking at a cellphone&#10;&#10;Description automatically generated">
            <a:extLst>
              <a:ext uri="{FF2B5EF4-FFF2-40B4-BE49-F238E27FC236}">
                <a16:creationId xmlns:a16="http://schemas.microsoft.com/office/drawing/2014/main" xmlns="" id="{65BBD8A1-7DBF-45C4-BCFC-B5BDD8D7955C}"/>
              </a:ext>
            </a:extLst>
          </p:cNvPr>
          <p:cNvPicPr>
            <a:picLocks noChangeAspect="1"/>
          </p:cNvPicPr>
          <p:nvPr userDrawn="1"/>
        </p:nvPicPr>
        <p:blipFill rotWithShape="1">
          <a:blip r:embed="rId4" cstate="print">
            <a:extLst>
              <a:ext uri="{28A0092B-C50C-407E-A947-70E740481C1C}">
                <a14:useLocalDpi xmlns:a14="http://schemas.microsoft.com/office/drawing/2010/main"/>
              </a:ext>
            </a:extLst>
          </a:blip>
          <a:srcRect/>
          <a:stretch/>
        </p:blipFill>
        <p:spPr>
          <a:xfrm>
            <a:off x="5416647" y="285004"/>
            <a:ext cx="1399680" cy="1406277"/>
          </a:xfrm>
          <a:prstGeom prst="rect">
            <a:avLst/>
          </a:prstGeom>
        </p:spPr>
      </p:pic>
      <p:grpSp>
        <p:nvGrpSpPr>
          <p:cNvPr id="12" name="Group 11">
            <a:extLst>
              <a:ext uri="{FF2B5EF4-FFF2-40B4-BE49-F238E27FC236}">
                <a16:creationId xmlns:a16="http://schemas.microsoft.com/office/drawing/2014/main" xmlns="" id="{677F8AFC-F616-4C96-B36C-8B998F24D2CF}"/>
              </a:ext>
            </a:extLst>
          </p:cNvPr>
          <p:cNvGrpSpPr/>
          <p:nvPr userDrawn="1"/>
        </p:nvGrpSpPr>
        <p:grpSpPr>
          <a:xfrm>
            <a:off x="134221" y="4666368"/>
            <a:ext cx="429982" cy="475633"/>
            <a:chOff x="134222" y="4667864"/>
            <a:chExt cx="476352" cy="475633"/>
          </a:xfrm>
        </p:grpSpPr>
        <p:sp>
          <p:nvSpPr>
            <p:cNvPr id="16" name="Arrow: Pentagon 1">
              <a:extLst>
                <a:ext uri="{FF2B5EF4-FFF2-40B4-BE49-F238E27FC236}">
                  <a16:creationId xmlns:a16="http://schemas.microsoft.com/office/drawing/2014/main" xmlns="" id="{0110692D-E2AC-44BE-828E-E127FDF739E8}"/>
                </a:ext>
              </a:extLst>
            </p:cNvPr>
            <p:cNvSpPr/>
            <p:nvPr userDrawn="1"/>
          </p:nvSpPr>
          <p:spPr>
            <a:xfrm rot="16200000">
              <a:off x="134581" y="4667505"/>
              <a:ext cx="475633" cy="476352"/>
            </a:xfrm>
            <a:custGeom>
              <a:avLst/>
              <a:gdLst>
                <a:gd name="connsiteX0" fmla="*/ 0 w 1439333"/>
                <a:gd name="connsiteY0" fmla="*/ 0 h 855133"/>
                <a:gd name="connsiteX1" fmla="*/ 867831 w 1439333"/>
                <a:gd name="connsiteY1" fmla="*/ 0 h 855133"/>
                <a:gd name="connsiteX2" fmla="*/ 1439333 w 1439333"/>
                <a:gd name="connsiteY2" fmla="*/ 427567 h 855133"/>
                <a:gd name="connsiteX3" fmla="*/ 867831 w 1439333"/>
                <a:gd name="connsiteY3" fmla="*/ 855133 h 855133"/>
                <a:gd name="connsiteX4" fmla="*/ 0 w 1439333"/>
                <a:gd name="connsiteY4" fmla="*/ 855133 h 855133"/>
                <a:gd name="connsiteX5" fmla="*/ 0 w 1439333"/>
                <a:gd name="connsiteY5" fmla="*/ 0 h 855133"/>
                <a:gd name="connsiteX0" fmla="*/ 0 w 867831"/>
                <a:gd name="connsiteY0" fmla="*/ 0 h 855133"/>
                <a:gd name="connsiteX1" fmla="*/ 867831 w 867831"/>
                <a:gd name="connsiteY1" fmla="*/ 0 h 855133"/>
                <a:gd name="connsiteX2" fmla="*/ 457199 w 867831"/>
                <a:gd name="connsiteY2" fmla="*/ 419101 h 855133"/>
                <a:gd name="connsiteX3" fmla="*/ 867831 w 867831"/>
                <a:gd name="connsiteY3" fmla="*/ 855133 h 855133"/>
                <a:gd name="connsiteX4" fmla="*/ 0 w 867831"/>
                <a:gd name="connsiteY4" fmla="*/ 855133 h 855133"/>
                <a:gd name="connsiteX5" fmla="*/ 0 w 867831"/>
                <a:gd name="connsiteY5" fmla="*/ 0 h 855133"/>
                <a:gd name="connsiteX0" fmla="*/ 0 w 867831"/>
                <a:gd name="connsiteY0" fmla="*/ 0 h 855133"/>
                <a:gd name="connsiteX1" fmla="*/ 867831 w 867831"/>
                <a:gd name="connsiteY1" fmla="*/ 0 h 855133"/>
                <a:gd name="connsiteX2" fmla="*/ 601133 w 867831"/>
                <a:gd name="connsiteY2" fmla="*/ 419101 h 855133"/>
                <a:gd name="connsiteX3" fmla="*/ 867831 w 867831"/>
                <a:gd name="connsiteY3" fmla="*/ 855133 h 855133"/>
                <a:gd name="connsiteX4" fmla="*/ 0 w 867831"/>
                <a:gd name="connsiteY4" fmla="*/ 855133 h 855133"/>
                <a:gd name="connsiteX5" fmla="*/ 0 w 867831"/>
                <a:gd name="connsiteY5" fmla="*/ 0 h 8551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67831" h="855133">
                  <a:moveTo>
                    <a:pt x="0" y="0"/>
                  </a:moveTo>
                  <a:lnTo>
                    <a:pt x="867831" y="0"/>
                  </a:lnTo>
                  <a:lnTo>
                    <a:pt x="601133" y="419101"/>
                  </a:lnTo>
                  <a:lnTo>
                    <a:pt x="867831" y="855133"/>
                  </a:lnTo>
                  <a:lnTo>
                    <a:pt x="0" y="855133"/>
                  </a:lnTo>
                  <a:lnTo>
                    <a:pt x="0" y="0"/>
                  </a:lnTo>
                  <a:close/>
                </a:path>
              </a:pathLst>
            </a:custGeom>
            <a:solidFill>
              <a:srgbClr val="9B2C4E"/>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ZA"/>
            </a:p>
          </p:txBody>
        </p:sp>
        <p:pic>
          <p:nvPicPr>
            <p:cNvPr id="18" name="Picture 17">
              <a:extLst>
                <a:ext uri="{FF2B5EF4-FFF2-40B4-BE49-F238E27FC236}">
                  <a16:creationId xmlns:a16="http://schemas.microsoft.com/office/drawing/2014/main" xmlns="" id="{69A5D2F2-FDD6-4B05-AC4D-AD98A4C564E5}"/>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134222" y="4830239"/>
              <a:ext cx="476352" cy="265404"/>
            </a:xfrm>
            <a:prstGeom prst="rect">
              <a:avLst/>
            </a:prstGeom>
          </p:spPr>
        </p:pic>
      </p:grpSp>
    </p:spTree>
    <p:extLst>
      <p:ext uri="{BB962C8B-B14F-4D97-AF65-F5344CB8AC3E}">
        <p14:creationId xmlns:p14="http://schemas.microsoft.com/office/powerpoint/2010/main" val="2759727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ontent_White Stone">
    <p:spTree>
      <p:nvGrpSpPr>
        <p:cNvPr id="1" name=""/>
        <p:cNvGrpSpPr/>
        <p:nvPr/>
      </p:nvGrpSpPr>
      <p:grpSpPr>
        <a:xfrm>
          <a:off x="0" y="0"/>
          <a:ext cx="0" cy="0"/>
          <a:chOff x="0" y="0"/>
          <a:chExt cx="0" cy="0"/>
        </a:xfrm>
      </p:grpSpPr>
      <p:sp>
        <p:nvSpPr>
          <p:cNvPr id="11" name="Title 10"/>
          <p:cNvSpPr>
            <a:spLocks noGrp="1"/>
          </p:cNvSpPr>
          <p:nvPr>
            <p:ph type="title"/>
          </p:nvPr>
        </p:nvSpPr>
        <p:spPr>
          <a:xfrm>
            <a:off x="342899" y="205981"/>
            <a:ext cx="5700432" cy="725497"/>
          </a:xfrm>
        </p:spPr>
        <p:txBody>
          <a:bodyPr>
            <a:normAutofit/>
          </a:bodyPr>
          <a:lstStyle>
            <a:lvl1pPr algn="l">
              <a:lnSpc>
                <a:spcPct val="80000"/>
              </a:lnSpc>
              <a:defRPr lang="en-US" sz="2800" kern="1200" dirty="0">
                <a:solidFill>
                  <a:srgbClr val="17376D"/>
                </a:solidFill>
                <a:latin typeface="Arial Black"/>
                <a:ea typeface="+mj-ea"/>
                <a:cs typeface="Arial Black"/>
              </a:defRPr>
            </a:lvl1pPr>
          </a:lstStyle>
          <a:p>
            <a:r>
              <a:rPr lang="en-US"/>
              <a:t>Click to edit Master title style</a:t>
            </a:r>
            <a:endParaRPr lang="en-US" dirty="0"/>
          </a:p>
        </p:txBody>
      </p:sp>
      <p:sp>
        <p:nvSpPr>
          <p:cNvPr id="7" name="Text Placeholder 6"/>
          <p:cNvSpPr>
            <a:spLocks noGrp="1"/>
          </p:cNvSpPr>
          <p:nvPr>
            <p:ph type="body" sz="quarter" idx="16"/>
          </p:nvPr>
        </p:nvSpPr>
        <p:spPr>
          <a:xfrm>
            <a:off x="343257" y="952980"/>
            <a:ext cx="5693596" cy="303384"/>
          </a:xfrm>
        </p:spPr>
        <p:txBody>
          <a:bodyPr>
            <a:noAutofit/>
          </a:bodyPr>
          <a:lstStyle>
            <a:lvl1pPr marL="0" indent="0">
              <a:buNone/>
              <a:defRPr lang="en-US" sz="1800" i="1" kern="1200" dirty="0">
                <a:solidFill>
                  <a:srgbClr val="139D8E"/>
                </a:solidFill>
                <a:latin typeface="Arial"/>
                <a:ea typeface="+mn-ea"/>
                <a:cs typeface="Arial"/>
              </a:defRPr>
            </a:lvl1pPr>
            <a:lvl2pPr marL="408180" indent="0">
              <a:buNone/>
              <a:defRPr sz="1400">
                <a:latin typeface="Arial"/>
                <a:cs typeface="Arial"/>
              </a:defRPr>
            </a:lvl2pPr>
            <a:lvl3pPr marL="816362" indent="0">
              <a:buNone/>
              <a:defRPr sz="1400">
                <a:latin typeface="Arial"/>
                <a:cs typeface="Arial"/>
              </a:defRPr>
            </a:lvl3pPr>
            <a:lvl4pPr marL="1224542" indent="0">
              <a:buNone/>
              <a:defRPr sz="1400">
                <a:latin typeface="Arial"/>
                <a:cs typeface="Arial"/>
              </a:defRPr>
            </a:lvl4pPr>
            <a:lvl5pPr marL="1632723" indent="0">
              <a:buNone/>
              <a:defRPr sz="1400">
                <a:latin typeface="Arial"/>
                <a:cs typeface="Arial"/>
              </a:defRPr>
            </a:lvl5pPr>
          </a:lstStyle>
          <a:p>
            <a:pPr lvl="0"/>
            <a:r>
              <a:rPr lang="en-US"/>
              <a:t>Click to edit Master text styles</a:t>
            </a:r>
          </a:p>
        </p:txBody>
      </p:sp>
      <p:sp>
        <p:nvSpPr>
          <p:cNvPr id="14" name="Slide Number Placeholder 13">
            <a:extLst>
              <a:ext uri="{FF2B5EF4-FFF2-40B4-BE49-F238E27FC236}">
                <a16:creationId xmlns:a16="http://schemas.microsoft.com/office/drawing/2014/main" xmlns="" id="{606E77F9-3B6E-4464-B70B-8F4CF0CF4A1B}"/>
              </a:ext>
            </a:extLst>
          </p:cNvPr>
          <p:cNvSpPr>
            <a:spLocks noGrp="1"/>
          </p:cNvSpPr>
          <p:nvPr>
            <p:ph type="sldNum" sz="quarter" idx="19"/>
          </p:nvPr>
        </p:nvSpPr>
        <p:spPr/>
        <p:txBody>
          <a:bodyPr/>
          <a:lstStyle/>
          <a:p>
            <a:fld id="{2DE96EAB-BA9C-424E-B507-24E718D2C5A3}" type="slidenum">
              <a:rPr lang="en-US" smtClean="0"/>
              <a:pPr/>
              <a:t>‹#›</a:t>
            </a:fld>
            <a:endParaRPr lang="en-US" dirty="0"/>
          </a:p>
        </p:txBody>
      </p:sp>
      <p:sp>
        <p:nvSpPr>
          <p:cNvPr id="16" name="Chart Placeholder 15">
            <a:extLst>
              <a:ext uri="{FF2B5EF4-FFF2-40B4-BE49-F238E27FC236}">
                <a16:creationId xmlns:a16="http://schemas.microsoft.com/office/drawing/2014/main" xmlns="" id="{EC1772AB-9380-4594-B8DC-2CE1209EE38C}"/>
              </a:ext>
            </a:extLst>
          </p:cNvPr>
          <p:cNvSpPr>
            <a:spLocks noGrp="1"/>
          </p:cNvSpPr>
          <p:nvPr>
            <p:ph type="chart" sz="quarter" idx="20"/>
          </p:nvPr>
        </p:nvSpPr>
        <p:spPr>
          <a:xfrm>
            <a:off x="342900" y="1452800"/>
            <a:ext cx="5693569" cy="2946400"/>
          </a:xfrm>
        </p:spPr>
        <p:txBody>
          <a:bodyPr/>
          <a:lstStyle/>
          <a:p>
            <a:r>
              <a:rPr lang="en-US"/>
              <a:t>Click icon to add chart</a:t>
            </a:r>
            <a:endParaRPr lang="en-ZA"/>
          </a:p>
        </p:txBody>
      </p:sp>
      <p:pic>
        <p:nvPicPr>
          <p:cNvPr id="10" name="Picture 9" descr="blocks.png">
            <a:extLst>
              <a:ext uri="{FF2B5EF4-FFF2-40B4-BE49-F238E27FC236}">
                <a16:creationId xmlns:a16="http://schemas.microsoft.com/office/drawing/2014/main" xmlns="" id="{7350EE1C-0E26-4784-A4C8-46F8219F555E}"/>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flipH="1" flipV="1">
            <a:off x="5992828" y="0"/>
            <a:ext cx="865172" cy="1756449"/>
          </a:xfrm>
          <a:prstGeom prst="rect">
            <a:avLst/>
          </a:prstGeom>
        </p:spPr>
      </p:pic>
      <p:grpSp>
        <p:nvGrpSpPr>
          <p:cNvPr id="13" name="Group 12">
            <a:extLst>
              <a:ext uri="{FF2B5EF4-FFF2-40B4-BE49-F238E27FC236}">
                <a16:creationId xmlns:a16="http://schemas.microsoft.com/office/drawing/2014/main" xmlns="" id="{D86869E7-CE6C-4894-BC53-8268DDBA9B6E}"/>
              </a:ext>
            </a:extLst>
          </p:cNvPr>
          <p:cNvGrpSpPr/>
          <p:nvPr userDrawn="1"/>
        </p:nvGrpSpPr>
        <p:grpSpPr>
          <a:xfrm>
            <a:off x="134221" y="4666368"/>
            <a:ext cx="429982" cy="475633"/>
            <a:chOff x="134222" y="4667864"/>
            <a:chExt cx="476352" cy="475633"/>
          </a:xfrm>
        </p:grpSpPr>
        <p:sp>
          <p:nvSpPr>
            <p:cNvPr id="19" name="Arrow: Pentagon 1">
              <a:extLst>
                <a:ext uri="{FF2B5EF4-FFF2-40B4-BE49-F238E27FC236}">
                  <a16:creationId xmlns:a16="http://schemas.microsoft.com/office/drawing/2014/main" xmlns="" id="{11AAF251-7ECB-4C7E-B735-39139FEFBBF0}"/>
                </a:ext>
              </a:extLst>
            </p:cNvPr>
            <p:cNvSpPr/>
            <p:nvPr userDrawn="1"/>
          </p:nvSpPr>
          <p:spPr>
            <a:xfrm rot="16200000">
              <a:off x="134581" y="4667505"/>
              <a:ext cx="475633" cy="476352"/>
            </a:xfrm>
            <a:custGeom>
              <a:avLst/>
              <a:gdLst>
                <a:gd name="connsiteX0" fmla="*/ 0 w 1439333"/>
                <a:gd name="connsiteY0" fmla="*/ 0 h 855133"/>
                <a:gd name="connsiteX1" fmla="*/ 867831 w 1439333"/>
                <a:gd name="connsiteY1" fmla="*/ 0 h 855133"/>
                <a:gd name="connsiteX2" fmla="*/ 1439333 w 1439333"/>
                <a:gd name="connsiteY2" fmla="*/ 427567 h 855133"/>
                <a:gd name="connsiteX3" fmla="*/ 867831 w 1439333"/>
                <a:gd name="connsiteY3" fmla="*/ 855133 h 855133"/>
                <a:gd name="connsiteX4" fmla="*/ 0 w 1439333"/>
                <a:gd name="connsiteY4" fmla="*/ 855133 h 855133"/>
                <a:gd name="connsiteX5" fmla="*/ 0 w 1439333"/>
                <a:gd name="connsiteY5" fmla="*/ 0 h 855133"/>
                <a:gd name="connsiteX0" fmla="*/ 0 w 867831"/>
                <a:gd name="connsiteY0" fmla="*/ 0 h 855133"/>
                <a:gd name="connsiteX1" fmla="*/ 867831 w 867831"/>
                <a:gd name="connsiteY1" fmla="*/ 0 h 855133"/>
                <a:gd name="connsiteX2" fmla="*/ 457199 w 867831"/>
                <a:gd name="connsiteY2" fmla="*/ 419101 h 855133"/>
                <a:gd name="connsiteX3" fmla="*/ 867831 w 867831"/>
                <a:gd name="connsiteY3" fmla="*/ 855133 h 855133"/>
                <a:gd name="connsiteX4" fmla="*/ 0 w 867831"/>
                <a:gd name="connsiteY4" fmla="*/ 855133 h 855133"/>
                <a:gd name="connsiteX5" fmla="*/ 0 w 867831"/>
                <a:gd name="connsiteY5" fmla="*/ 0 h 855133"/>
                <a:gd name="connsiteX0" fmla="*/ 0 w 867831"/>
                <a:gd name="connsiteY0" fmla="*/ 0 h 855133"/>
                <a:gd name="connsiteX1" fmla="*/ 867831 w 867831"/>
                <a:gd name="connsiteY1" fmla="*/ 0 h 855133"/>
                <a:gd name="connsiteX2" fmla="*/ 601133 w 867831"/>
                <a:gd name="connsiteY2" fmla="*/ 419101 h 855133"/>
                <a:gd name="connsiteX3" fmla="*/ 867831 w 867831"/>
                <a:gd name="connsiteY3" fmla="*/ 855133 h 855133"/>
                <a:gd name="connsiteX4" fmla="*/ 0 w 867831"/>
                <a:gd name="connsiteY4" fmla="*/ 855133 h 855133"/>
                <a:gd name="connsiteX5" fmla="*/ 0 w 867831"/>
                <a:gd name="connsiteY5" fmla="*/ 0 h 8551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67831" h="855133">
                  <a:moveTo>
                    <a:pt x="0" y="0"/>
                  </a:moveTo>
                  <a:lnTo>
                    <a:pt x="867831" y="0"/>
                  </a:lnTo>
                  <a:lnTo>
                    <a:pt x="601133" y="419101"/>
                  </a:lnTo>
                  <a:lnTo>
                    <a:pt x="867831" y="855133"/>
                  </a:lnTo>
                  <a:lnTo>
                    <a:pt x="0" y="855133"/>
                  </a:lnTo>
                  <a:lnTo>
                    <a:pt x="0" y="0"/>
                  </a:lnTo>
                  <a:close/>
                </a:path>
              </a:pathLst>
            </a:custGeom>
            <a:solidFill>
              <a:srgbClr val="9B2C4E"/>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ZA"/>
            </a:p>
          </p:txBody>
        </p:sp>
        <p:pic>
          <p:nvPicPr>
            <p:cNvPr id="20" name="Picture 19">
              <a:extLst>
                <a:ext uri="{FF2B5EF4-FFF2-40B4-BE49-F238E27FC236}">
                  <a16:creationId xmlns:a16="http://schemas.microsoft.com/office/drawing/2014/main" xmlns="" id="{1362A520-C8C6-4F57-9E51-A321739B83F2}"/>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34222" y="4830239"/>
              <a:ext cx="476352" cy="265404"/>
            </a:xfrm>
            <a:prstGeom prst="rect">
              <a:avLst/>
            </a:prstGeom>
          </p:spPr>
        </p:pic>
      </p:grpSp>
    </p:spTree>
    <p:extLst>
      <p:ext uri="{BB962C8B-B14F-4D97-AF65-F5344CB8AC3E}">
        <p14:creationId xmlns:p14="http://schemas.microsoft.com/office/powerpoint/2010/main" val="381068093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2_Content_White Stone">
    <p:spTree>
      <p:nvGrpSpPr>
        <p:cNvPr id="1" name=""/>
        <p:cNvGrpSpPr/>
        <p:nvPr/>
      </p:nvGrpSpPr>
      <p:grpSpPr>
        <a:xfrm>
          <a:off x="0" y="0"/>
          <a:ext cx="0" cy="0"/>
          <a:chOff x="0" y="0"/>
          <a:chExt cx="0" cy="0"/>
        </a:xfrm>
      </p:grpSpPr>
      <p:sp>
        <p:nvSpPr>
          <p:cNvPr id="11" name="Title 10"/>
          <p:cNvSpPr>
            <a:spLocks noGrp="1"/>
          </p:cNvSpPr>
          <p:nvPr>
            <p:ph type="title"/>
          </p:nvPr>
        </p:nvSpPr>
        <p:spPr>
          <a:xfrm>
            <a:off x="342899" y="205981"/>
            <a:ext cx="5700432" cy="725497"/>
          </a:xfrm>
        </p:spPr>
        <p:txBody>
          <a:bodyPr>
            <a:normAutofit/>
          </a:bodyPr>
          <a:lstStyle>
            <a:lvl1pPr algn="l">
              <a:lnSpc>
                <a:spcPct val="80000"/>
              </a:lnSpc>
              <a:defRPr lang="en-US" sz="2800" kern="1200" dirty="0">
                <a:solidFill>
                  <a:srgbClr val="17376D"/>
                </a:solidFill>
                <a:latin typeface="Arial Black"/>
                <a:ea typeface="+mj-ea"/>
                <a:cs typeface="Arial Black"/>
              </a:defRPr>
            </a:lvl1pPr>
          </a:lstStyle>
          <a:p>
            <a:r>
              <a:rPr lang="en-US"/>
              <a:t>Click to edit Master title style</a:t>
            </a:r>
            <a:endParaRPr lang="en-US" dirty="0"/>
          </a:p>
        </p:txBody>
      </p:sp>
      <p:sp>
        <p:nvSpPr>
          <p:cNvPr id="7" name="Text Placeholder 6"/>
          <p:cNvSpPr>
            <a:spLocks noGrp="1"/>
          </p:cNvSpPr>
          <p:nvPr>
            <p:ph type="body" sz="quarter" idx="16"/>
          </p:nvPr>
        </p:nvSpPr>
        <p:spPr>
          <a:xfrm>
            <a:off x="343257" y="952980"/>
            <a:ext cx="5693596" cy="303384"/>
          </a:xfrm>
        </p:spPr>
        <p:txBody>
          <a:bodyPr>
            <a:noAutofit/>
          </a:bodyPr>
          <a:lstStyle>
            <a:lvl1pPr marL="0" indent="0">
              <a:buNone/>
              <a:defRPr lang="en-US" sz="1800" i="1" kern="1200" dirty="0">
                <a:solidFill>
                  <a:srgbClr val="139D8E"/>
                </a:solidFill>
                <a:latin typeface="Arial"/>
                <a:ea typeface="+mn-ea"/>
                <a:cs typeface="Arial"/>
              </a:defRPr>
            </a:lvl1pPr>
            <a:lvl2pPr marL="408180" indent="0">
              <a:buNone/>
              <a:defRPr sz="1400">
                <a:latin typeface="Arial"/>
                <a:cs typeface="Arial"/>
              </a:defRPr>
            </a:lvl2pPr>
            <a:lvl3pPr marL="816362" indent="0">
              <a:buNone/>
              <a:defRPr sz="1400">
                <a:latin typeface="Arial"/>
                <a:cs typeface="Arial"/>
              </a:defRPr>
            </a:lvl3pPr>
            <a:lvl4pPr marL="1224542" indent="0">
              <a:buNone/>
              <a:defRPr sz="1400">
                <a:latin typeface="Arial"/>
                <a:cs typeface="Arial"/>
              </a:defRPr>
            </a:lvl4pPr>
            <a:lvl5pPr marL="1632723" indent="0">
              <a:buNone/>
              <a:defRPr sz="1400">
                <a:latin typeface="Arial"/>
                <a:cs typeface="Arial"/>
              </a:defRPr>
            </a:lvl5pPr>
          </a:lstStyle>
          <a:p>
            <a:pPr lvl="0"/>
            <a:r>
              <a:rPr lang="en-US" dirty="0"/>
              <a:t>Click to edit Master text styles</a:t>
            </a:r>
          </a:p>
        </p:txBody>
      </p:sp>
      <p:sp>
        <p:nvSpPr>
          <p:cNvPr id="14" name="Slide Number Placeholder 13">
            <a:extLst>
              <a:ext uri="{FF2B5EF4-FFF2-40B4-BE49-F238E27FC236}">
                <a16:creationId xmlns:a16="http://schemas.microsoft.com/office/drawing/2014/main" xmlns="" id="{606E77F9-3B6E-4464-B70B-8F4CF0CF4A1B}"/>
              </a:ext>
            </a:extLst>
          </p:cNvPr>
          <p:cNvSpPr>
            <a:spLocks noGrp="1"/>
          </p:cNvSpPr>
          <p:nvPr>
            <p:ph type="sldNum" sz="quarter" idx="19"/>
          </p:nvPr>
        </p:nvSpPr>
        <p:spPr/>
        <p:txBody>
          <a:bodyPr/>
          <a:lstStyle/>
          <a:p>
            <a:fld id="{2DE96EAB-BA9C-424E-B507-24E718D2C5A3}" type="slidenum">
              <a:rPr lang="en-US" smtClean="0"/>
              <a:pPr/>
              <a:t>‹#›</a:t>
            </a:fld>
            <a:endParaRPr lang="en-US" dirty="0"/>
          </a:p>
        </p:txBody>
      </p:sp>
      <p:sp>
        <p:nvSpPr>
          <p:cNvPr id="3" name="Picture Placeholder 2">
            <a:extLst>
              <a:ext uri="{FF2B5EF4-FFF2-40B4-BE49-F238E27FC236}">
                <a16:creationId xmlns:a16="http://schemas.microsoft.com/office/drawing/2014/main" xmlns="" id="{4D231871-5BC7-4958-867B-34A135E43B7B}"/>
              </a:ext>
            </a:extLst>
          </p:cNvPr>
          <p:cNvSpPr>
            <a:spLocks noGrp="1"/>
          </p:cNvSpPr>
          <p:nvPr>
            <p:ph type="pic" sz="quarter" idx="21"/>
          </p:nvPr>
        </p:nvSpPr>
        <p:spPr>
          <a:xfrm>
            <a:off x="343257" y="1452800"/>
            <a:ext cx="5693596" cy="3109733"/>
          </a:xfrm>
        </p:spPr>
        <p:txBody>
          <a:bodyPr/>
          <a:lstStyle/>
          <a:p>
            <a:r>
              <a:rPr lang="en-US"/>
              <a:t>Click icon to add picture</a:t>
            </a:r>
            <a:endParaRPr lang="en-ZA" dirty="0"/>
          </a:p>
        </p:txBody>
      </p:sp>
      <p:pic>
        <p:nvPicPr>
          <p:cNvPr id="10" name="Picture 9" descr="blocks.png">
            <a:extLst>
              <a:ext uri="{FF2B5EF4-FFF2-40B4-BE49-F238E27FC236}">
                <a16:creationId xmlns:a16="http://schemas.microsoft.com/office/drawing/2014/main" xmlns="" id="{57AC3DE2-DE04-4C94-B750-529C14FDE08F}"/>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flipH="1" flipV="1">
            <a:off x="5963797" y="-67759"/>
            <a:ext cx="955979" cy="1940804"/>
          </a:xfrm>
          <a:prstGeom prst="rect">
            <a:avLst/>
          </a:prstGeom>
        </p:spPr>
      </p:pic>
      <p:grpSp>
        <p:nvGrpSpPr>
          <p:cNvPr id="13" name="Group 12">
            <a:extLst>
              <a:ext uri="{FF2B5EF4-FFF2-40B4-BE49-F238E27FC236}">
                <a16:creationId xmlns:a16="http://schemas.microsoft.com/office/drawing/2014/main" xmlns="" id="{EFB886C1-497A-4D85-ACB0-D5C9771BC722}"/>
              </a:ext>
            </a:extLst>
          </p:cNvPr>
          <p:cNvGrpSpPr/>
          <p:nvPr userDrawn="1"/>
        </p:nvGrpSpPr>
        <p:grpSpPr>
          <a:xfrm>
            <a:off x="134221" y="4666368"/>
            <a:ext cx="429982" cy="475633"/>
            <a:chOff x="134222" y="4667864"/>
            <a:chExt cx="476352" cy="475633"/>
          </a:xfrm>
        </p:grpSpPr>
        <p:sp>
          <p:nvSpPr>
            <p:cNvPr id="18" name="Arrow: Pentagon 1">
              <a:extLst>
                <a:ext uri="{FF2B5EF4-FFF2-40B4-BE49-F238E27FC236}">
                  <a16:creationId xmlns:a16="http://schemas.microsoft.com/office/drawing/2014/main" xmlns="" id="{9F597EDA-712B-44CF-A2C9-09DE13A0A5FA}"/>
                </a:ext>
              </a:extLst>
            </p:cNvPr>
            <p:cNvSpPr/>
            <p:nvPr userDrawn="1"/>
          </p:nvSpPr>
          <p:spPr>
            <a:xfrm rot="16200000">
              <a:off x="134581" y="4667505"/>
              <a:ext cx="475633" cy="476352"/>
            </a:xfrm>
            <a:custGeom>
              <a:avLst/>
              <a:gdLst>
                <a:gd name="connsiteX0" fmla="*/ 0 w 1439333"/>
                <a:gd name="connsiteY0" fmla="*/ 0 h 855133"/>
                <a:gd name="connsiteX1" fmla="*/ 867831 w 1439333"/>
                <a:gd name="connsiteY1" fmla="*/ 0 h 855133"/>
                <a:gd name="connsiteX2" fmla="*/ 1439333 w 1439333"/>
                <a:gd name="connsiteY2" fmla="*/ 427567 h 855133"/>
                <a:gd name="connsiteX3" fmla="*/ 867831 w 1439333"/>
                <a:gd name="connsiteY3" fmla="*/ 855133 h 855133"/>
                <a:gd name="connsiteX4" fmla="*/ 0 w 1439333"/>
                <a:gd name="connsiteY4" fmla="*/ 855133 h 855133"/>
                <a:gd name="connsiteX5" fmla="*/ 0 w 1439333"/>
                <a:gd name="connsiteY5" fmla="*/ 0 h 855133"/>
                <a:gd name="connsiteX0" fmla="*/ 0 w 867831"/>
                <a:gd name="connsiteY0" fmla="*/ 0 h 855133"/>
                <a:gd name="connsiteX1" fmla="*/ 867831 w 867831"/>
                <a:gd name="connsiteY1" fmla="*/ 0 h 855133"/>
                <a:gd name="connsiteX2" fmla="*/ 457199 w 867831"/>
                <a:gd name="connsiteY2" fmla="*/ 419101 h 855133"/>
                <a:gd name="connsiteX3" fmla="*/ 867831 w 867831"/>
                <a:gd name="connsiteY3" fmla="*/ 855133 h 855133"/>
                <a:gd name="connsiteX4" fmla="*/ 0 w 867831"/>
                <a:gd name="connsiteY4" fmla="*/ 855133 h 855133"/>
                <a:gd name="connsiteX5" fmla="*/ 0 w 867831"/>
                <a:gd name="connsiteY5" fmla="*/ 0 h 855133"/>
                <a:gd name="connsiteX0" fmla="*/ 0 w 867831"/>
                <a:gd name="connsiteY0" fmla="*/ 0 h 855133"/>
                <a:gd name="connsiteX1" fmla="*/ 867831 w 867831"/>
                <a:gd name="connsiteY1" fmla="*/ 0 h 855133"/>
                <a:gd name="connsiteX2" fmla="*/ 601133 w 867831"/>
                <a:gd name="connsiteY2" fmla="*/ 419101 h 855133"/>
                <a:gd name="connsiteX3" fmla="*/ 867831 w 867831"/>
                <a:gd name="connsiteY3" fmla="*/ 855133 h 855133"/>
                <a:gd name="connsiteX4" fmla="*/ 0 w 867831"/>
                <a:gd name="connsiteY4" fmla="*/ 855133 h 855133"/>
                <a:gd name="connsiteX5" fmla="*/ 0 w 867831"/>
                <a:gd name="connsiteY5" fmla="*/ 0 h 8551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67831" h="855133">
                  <a:moveTo>
                    <a:pt x="0" y="0"/>
                  </a:moveTo>
                  <a:lnTo>
                    <a:pt x="867831" y="0"/>
                  </a:lnTo>
                  <a:lnTo>
                    <a:pt x="601133" y="419101"/>
                  </a:lnTo>
                  <a:lnTo>
                    <a:pt x="867831" y="855133"/>
                  </a:lnTo>
                  <a:lnTo>
                    <a:pt x="0" y="855133"/>
                  </a:lnTo>
                  <a:lnTo>
                    <a:pt x="0" y="0"/>
                  </a:lnTo>
                  <a:close/>
                </a:path>
              </a:pathLst>
            </a:custGeom>
            <a:solidFill>
              <a:srgbClr val="9B2C4E"/>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ZA"/>
            </a:p>
          </p:txBody>
        </p:sp>
        <p:pic>
          <p:nvPicPr>
            <p:cNvPr id="19" name="Picture 18">
              <a:extLst>
                <a:ext uri="{FF2B5EF4-FFF2-40B4-BE49-F238E27FC236}">
                  <a16:creationId xmlns:a16="http://schemas.microsoft.com/office/drawing/2014/main" xmlns="" id="{D4541BB8-4FC8-4CE4-BF9F-B2ADFB2D8BE1}"/>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34222" y="4830239"/>
              <a:ext cx="476352" cy="265404"/>
            </a:xfrm>
            <a:prstGeom prst="rect">
              <a:avLst/>
            </a:prstGeom>
          </p:spPr>
        </p:pic>
      </p:grpSp>
    </p:spTree>
    <p:extLst>
      <p:ext uri="{BB962C8B-B14F-4D97-AF65-F5344CB8AC3E}">
        <p14:creationId xmlns:p14="http://schemas.microsoft.com/office/powerpoint/2010/main" val="61854915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_Content_White Stone">
    <p:spTree>
      <p:nvGrpSpPr>
        <p:cNvPr id="1" name=""/>
        <p:cNvGrpSpPr/>
        <p:nvPr/>
      </p:nvGrpSpPr>
      <p:grpSpPr>
        <a:xfrm>
          <a:off x="0" y="0"/>
          <a:ext cx="0" cy="0"/>
          <a:chOff x="0" y="0"/>
          <a:chExt cx="0" cy="0"/>
        </a:xfrm>
      </p:grpSpPr>
      <p:sp>
        <p:nvSpPr>
          <p:cNvPr id="11" name="Title 10"/>
          <p:cNvSpPr>
            <a:spLocks noGrp="1"/>
          </p:cNvSpPr>
          <p:nvPr>
            <p:ph type="title"/>
          </p:nvPr>
        </p:nvSpPr>
        <p:spPr>
          <a:xfrm>
            <a:off x="342899" y="205981"/>
            <a:ext cx="5700432" cy="725497"/>
          </a:xfrm>
        </p:spPr>
        <p:txBody>
          <a:bodyPr>
            <a:normAutofit/>
          </a:bodyPr>
          <a:lstStyle>
            <a:lvl1pPr algn="l">
              <a:lnSpc>
                <a:spcPct val="80000"/>
              </a:lnSpc>
              <a:defRPr lang="en-US" sz="2800" kern="1200" dirty="0">
                <a:solidFill>
                  <a:srgbClr val="17376D"/>
                </a:solidFill>
                <a:latin typeface="Arial Black"/>
                <a:ea typeface="+mj-ea"/>
                <a:cs typeface="Arial Black"/>
              </a:defRPr>
            </a:lvl1pPr>
          </a:lstStyle>
          <a:p>
            <a:r>
              <a:rPr lang="en-US" dirty="0"/>
              <a:t>Click to edit Master title style</a:t>
            </a:r>
          </a:p>
        </p:txBody>
      </p:sp>
      <p:sp>
        <p:nvSpPr>
          <p:cNvPr id="7" name="Text Placeholder 6"/>
          <p:cNvSpPr>
            <a:spLocks noGrp="1"/>
          </p:cNvSpPr>
          <p:nvPr>
            <p:ph type="body" sz="quarter" idx="16"/>
          </p:nvPr>
        </p:nvSpPr>
        <p:spPr>
          <a:xfrm>
            <a:off x="343257" y="952980"/>
            <a:ext cx="5693596" cy="303384"/>
          </a:xfrm>
        </p:spPr>
        <p:txBody>
          <a:bodyPr>
            <a:noAutofit/>
          </a:bodyPr>
          <a:lstStyle>
            <a:lvl1pPr marL="0" indent="0">
              <a:buNone/>
              <a:defRPr lang="en-US" sz="1800" i="1" kern="1200" dirty="0">
                <a:solidFill>
                  <a:srgbClr val="139D8E"/>
                </a:solidFill>
                <a:latin typeface="Arial"/>
                <a:ea typeface="+mn-ea"/>
                <a:cs typeface="Arial"/>
              </a:defRPr>
            </a:lvl1pPr>
            <a:lvl2pPr marL="408180" indent="0">
              <a:buNone/>
              <a:defRPr sz="1400">
                <a:latin typeface="Arial"/>
                <a:cs typeface="Arial"/>
              </a:defRPr>
            </a:lvl2pPr>
            <a:lvl3pPr marL="816362" indent="0">
              <a:buNone/>
              <a:defRPr sz="1400">
                <a:latin typeface="Arial"/>
                <a:cs typeface="Arial"/>
              </a:defRPr>
            </a:lvl3pPr>
            <a:lvl4pPr marL="1224542" indent="0">
              <a:buNone/>
              <a:defRPr sz="1400">
                <a:latin typeface="Arial"/>
                <a:cs typeface="Arial"/>
              </a:defRPr>
            </a:lvl4pPr>
            <a:lvl5pPr marL="1632723" indent="0">
              <a:buNone/>
              <a:defRPr sz="1400">
                <a:latin typeface="Arial"/>
                <a:cs typeface="Arial"/>
              </a:defRPr>
            </a:lvl5pPr>
          </a:lstStyle>
          <a:p>
            <a:pPr lvl="0"/>
            <a:r>
              <a:rPr lang="en-US" dirty="0"/>
              <a:t>Click to edit Master text styles</a:t>
            </a:r>
          </a:p>
        </p:txBody>
      </p:sp>
      <p:sp>
        <p:nvSpPr>
          <p:cNvPr id="14" name="Slide Number Placeholder 13">
            <a:extLst>
              <a:ext uri="{FF2B5EF4-FFF2-40B4-BE49-F238E27FC236}">
                <a16:creationId xmlns:a16="http://schemas.microsoft.com/office/drawing/2014/main" xmlns="" id="{606E77F9-3B6E-4464-B70B-8F4CF0CF4A1B}"/>
              </a:ext>
            </a:extLst>
          </p:cNvPr>
          <p:cNvSpPr>
            <a:spLocks noGrp="1"/>
          </p:cNvSpPr>
          <p:nvPr>
            <p:ph type="sldNum" sz="quarter" idx="19"/>
          </p:nvPr>
        </p:nvSpPr>
        <p:spPr/>
        <p:txBody>
          <a:bodyPr/>
          <a:lstStyle/>
          <a:p>
            <a:fld id="{2DE96EAB-BA9C-424E-B507-24E718D2C5A3}" type="slidenum">
              <a:rPr lang="en-US" smtClean="0"/>
              <a:pPr/>
              <a:t>‹#›</a:t>
            </a:fld>
            <a:endParaRPr lang="en-US" dirty="0"/>
          </a:p>
        </p:txBody>
      </p:sp>
      <p:sp>
        <p:nvSpPr>
          <p:cNvPr id="4" name="Table Placeholder 3">
            <a:extLst>
              <a:ext uri="{FF2B5EF4-FFF2-40B4-BE49-F238E27FC236}">
                <a16:creationId xmlns:a16="http://schemas.microsoft.com/office/drawing/2014/main" xmlns="" id="{99501D63-3FAF-4319-9AD9-3064122865E6}"/>
              </a:ext>
            </a:extLst>
          </p:cNvPr>
          <p:cNvSpPr>
            <a:spLocks noGrp="1"/>
          </p:cNvSpPr>
          <p:nvPr>
            <p:ph type="tbl" sz="quarter" idx="20"/>
          </p:nvPr>
        </p:nvSpPr>
        <p:spPr>
          <a:xfrm>
            <a:off x="342900" y="1453879"/>
            <a:ext cx="5700713" cy="3102217"/>
          </a:xfrm>
        </p:spPr>
        <p:txBody>
          <a:bodyPr/>
          <a:lstStyle/>
          <a:p>
            <a:r>
              <a:rPr lang="en-US"/>
              <a:t>Click icon to add table</a:t>
            </a:r>
            <a:endParaRPr lang="en-ZA"/>
          </a:p>
        </p:txBody>
      </p:sp>
      <p:grpSp>
        <p:nvGrpSpPr>
          <p:cNvPr id="10" name="Group 9">
            <a:extLst>
              <a:ext uri="{FF2B5EF4-FFF2-40B4-BE49-F238E27FC236}">
                <a16:creationId xmlns:a16="http://schemas.microsoft.com/office/drawing/2014/main" xmlns="" id="{7369E23B-6921-4C29-B62C-27236FA99C4C}"/>
              </a:ext>
            </a:extLst>
          </p:cNvPr>
          <p:cNvGrpSpPr/>
          <p:nvPr userDrawn="1"/>
        </p:nvGrpSpPr>
        <p:grpSpPr>
          <a:xfrm>
            <a:off x="134221" y="4666368"/>
            <a:ext cx="429982" cy="475633"/>
            <a:chOff x="134222" y="4667864"/>
            <a:chExt cx="476352" cy="475633"/>
          </a:xfrm>
        </p:grpSpPr>
        <p:sp>
          <p:nvSpPr>
            <p:cNvPr id="13" name="Arrow: Pentagon 1">
              <a:extLst>
                <a:ext uri="{FF2B5EF4-FFF2-40B4-BE49-F238E27FC236}">
                  <a16:creationId xmlns:a16="http://schemas.microsoft.com/office/drawing/2014/main" xmlns="" id="{0532251D-51EC-424C-B1C1-A2AFE20226F2}"/>
                </a:ext>
              </a:extLst>
            </p:cNvPr>
            <p:cNvSpPr/>
            <p:nvPr userDrawn="1"/>
          </p:nvSpPr>
          <p:spPr>
            <a:xfrm rot="16200000">
              <a:off x="134581" y="4667505"/>
              <a:ext cx="475633" cy="476352"/>
            </a:xfrm>
            <a:custGeom>
              <a:avLst/>
              <a:gdLst>
                <a:gd name="connsiteX0" fmla="*/ 0 w 1439333"/>
                <a:gd name="connsiteY0" fmla="*/ 0 h 855133"/>
                <a:gd name="connsiteX1" fmla="*/ 867831 w 1439333"/>
                <a:gd name="connsiteY1" fmla="*/ 0 h 855133"/>
                <a:gd name="connsiteX2" fmla="*/ 1439333 w 1439333"/>
                <a:gd name="connsiteY2" fmla="*/ 427567 h 855133"/>
                <a:gd name="connsiteX3" fmla="*/ 867831 w 1439333"/>
                <a:gd name="connsiteY3" fmla="*/ 855133 h 855133"/>
                <a:gd name="connsiteX4" fmla="*/ 0 w 1439333"/>
                <a:gd name="connsiteY4" fmla="*/ 855133 h 855133"/>
                <a:gd name="connsiteX5" fmla="*/ 0 w 1439333"/>
                <a:gd name="connsiteY5" fmla="*/ 0 h 855133"/>
                <a:gd name="connsiteX0" fmla="*/ 0 w 867831"/>
                <a:gd name="connsiteY0" fmla="*/ 0 h 855133"/>
                <a:gd name="connsiteX1" fmla="*/ 867831 w 867831"/>
                <a:gd name="connsiteY1" fmla="*/ 0 h 855133"/>
                <a:gd name="connsiteX2" fmla="*/ 457199 w 867831"/>
                <a:gd name="connsiteY2" fmla="*/ 419101 h 855133"/>
                <a:gd name="connsiteX3" fmla="*/ 867831 w 867831"/>
                <a:gd name="connsiteY3" fmla="*/ 855133 h 855133"/>
                <a:gd name="connsiteX4" fmla="*/ 0 w 867831"/>
                <a:gd name="connsiteY4" fmla="*/ 855133 h 855133"/>
                <a:gd name="connsiteX5" fmla="*/ 0 w 867831"/>
                <a:gd name="connsiteY5" fmla="*/ 0 h 855133"/>
                <a:gd name="connsiteX0" fmla="*/ 0 w 867831"/>
                <a:gd name="connsiteY0" fmla="*/ 0 h 855133"/>
                <a:gd name="connsiteX1" fmla="*/ 867831 w 867831"/>
                <a:gd name="connsiteY1" fmla="*/ 0 h 855133"/>
                <a:gd name="connsiteX2" fmla="*/ 601133 w 867831"/>
                <a:gd name="connsiteY2" fmla="*/ 419101 h 855133"/>
                <a:gd name="connsiteX3" fmla="*/ 867831 w 867831"/>
                <a:gd name="connsiteY3" fmla="*/ 855133 h 855133"/>
                <a:gd name="connsiteX4" fmla="*/ 0 w 867831"/>
                <a:gd name="connsiteY4" fmla="*/ 855133 h 855133"/>
                <a:gd name="connsiteX5" fmla="*/ 0 w 867831"/>
                <a:gd name="connsiteY5" fmla="*/ 0 h 8551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67831" h="855133">
                  <a:moveTo>
                    <a:pt x="0" y="0"/>
                  </a:moveTo>
                  <a:lnTo>
                    <a:pt x="867831" y="0"/>
                  </a:lnTo>
                  <a:lnTo>
                    <a:pt x="601133" y="419101"/>
                  </a:lnTo>
                  <a:lnTo>
                    <a:pt x="867831" y="855133"/>
                  </a:lnTo>
                  <a:lnTo>
                    <a:pt x="0" y="855133"/>
                  </a:lnTo>
                  <a:lnTo>
                    <a:pt x="0" y="0"/>
                  </a:lnTo>
                  <a:close/>
                </a:path>
              </a:pathLst>
            </a:custGeom>
            <a:solidFill>
              <a:srgbClr val="9B2C4E"/>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ZA"/>
            </a:p>
          </p:txBody>
        </p:sp>
        <p:pic>
          <p:nvPicPr>
            <p:cNvPr id="18" name="Picture 17">
              <a:extLst>
                <a:ext uri="{FF2B5EF4-FFF2-40B4-BE49-F238E27FC236}">
                  <a16:creationId xmlns:a16="http://schemas.microsoft.com/office/drawing/2014/main" xmlns="" id="{6C1FC315-4686-4942-A22B-DD19792E6EE9}"/>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34222" y="4830239"/>
              <a:ext cx="476352" cy="265404"/>
            </a:xfrm>
            <a:prstGeom prst="rect">
              <a:avLst/>
            </a:prstGeom>
          </p:spPr>
        </p:pic>
      </p:grpSp>
      <p:pic>
        <p:nvPicPr>
          <p:cNvPr id="19" name="Picture 18" descr="blocks.png">
            <a:extLst>
              <a:ext uri="{FF2B5EF4-FFF2-40B4-BE49-F238E27FC236}">
                <a16:creationId xmlns:a16="http://schemas.microsoft.com/office/drawing/2014/main" xmlns="" id="{3A37031C-4CB3-4AB7-8FDD-C1C7E5820D95}"/>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rot="10800000" flipH="1" flipV="1">
            <a:off x="5902021" y="-401673"/>
            <a:ext cx="955979" cy="1940804"/>
          </a:xfrm>
          <a:prstGeom prst="rect">
            <a:avLst/>
          </a:prstGeom>
        </p:spPr>
      </p:pic>
    </p:spTree>
    <p:extLst>
      <p:ext uri="{BB962C8B-B14F-4D97-AF65-F5344CB8AC3E}">
        <p14:creationId xmlns:p14="http://schemas.microsoft.com/office/powerpoint/2010/main" val="284313817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A3A3D54-76F8-41DC-B22A-C77AD7E6E6A9}"/>
              </a:ext>
            </a:extLst>
          </p:cNvPr>
          <p:cNvSpPr>
            <a:spLocks noGrp="1"/>
          </p:cNvSpPr>
          <p:nvPr>
            <p:ph type="title"/>
          </p:nvPr>
        </p:nvSpPr>
        <p:spPr>
          <a:xfrm>
            <a:off x="342900" y="205979"/>
            <a:ext cx="5620897" cy="857250"/>
          </a:xfrm>
        </p:spPr>
        <p:txBody>
          <a:bodyPr/>
          <a:lstStyle/>
          <a:p>
            <a:r>
              <a:rPr lang="en-US"/>
              <a:t>Click to edit Master title style</a:t>
            </a:r>
            <a:endParaRPr lang="en-ZA"/>
          </a:p>
        </p:txBody>
      </p:sp>
      <p:sp>
        <p:nvSpPr>
          <p:cNvPr id="5" name="Slide Number Placeholder 4">
            <a:extLst>
              <a:ext uri="{FF2B5EF4-FFF2-40B4-BE49-F238E27FC236}">
                <a16:creationId xmlns:a16="http://schemas.microsoft.com/office/drawing/2014/main" xmlns="" id="{6D6EC2D0-8F36-4505-B9F1-FF77DFD822C0}"/>
              </a:ext>
            </a:extLst>
          </p:cNvPr>
          <p:cNvSpPr>
            <a:spLocks noGrp="1"/>
          </p:cNvSpPr>
          <p:nvPr>
            <p:ph type="sldNum" sz="quarter" idx="12"/>
          </p:nvPr>
        </p:nvSpPr>
        <p:spPr/>
        <p:txBody>
          <a:bodyPr/>
          <a:lstStyle/>
          <a:p>
            <a:fld id="{2DE96EAB-BA9C-424E-B507-24E718D2C5A3}" type="slidenum">
              <a:rPr lang="en-US" smtClean="0"/>
              <a:pPr/>
              <a:t>‹#›</a:t>
            </a:fld>
            <a:endParaRPr lang="en-US" dirty="0"/>
          </a:p>
        </p:txBody>
      </p:sp>
      <p:grpSp>
        <p:nvGrpSpPr>
          <p:cNvPr id="7" name="Group 6">
            <a:extLst>
              <a:ext uri="{FF2B5EF4-FFF2-40B4-BE49-F238E27FC236}">
                <a16:creationId xmlns:a16="http://schemas.microsoft.com/office/drawing/2014/main" xmlns="" id="{EB06A733-2CEB-45F2-A74F-FB15C9958DAB}"/>
              </a:ext>
            </a:extLst>
          </p:cNvPr>
          <p:cNvGrpSpPr/>
          <p:nvPr userDrawn="1"/>
        </p:nvGrpSpPr>
        <p:grpSpPr>
          <a:xfrm>
            <a:off x="134221" y="4666368"/>
            <a:ext cx="429982" cy="475633"/>
            <a:chOff x="134222" y="4667864"/>
            <a:chExt cx="476352" cy="475633"/>
          </a:xfrm>
        </p:grpSpPr>
        <p:sp>
          <p:nvSpPr>
            <p:cNvPr id="8" name="Arrow: Pentagon 1">
              <a:extLst>
                <a:ext uri="{FF2B5EF4-FFF2-40B4-BE49-F238E27FC236}">
                  <a16:creationId xmlns:a16="http://schemas.microsoft.com/office/drawing/2014/main" xmlns="" id="{EFB0ADE8-10D4-4F0F-BCA6-C0A9703D5ADD}"/>
                </a:ext>
              </a:extLst>
            </p:cNvPr>
            <p:cNvSpPr/>
            <p:nvPr userDrawn="1"/>
          </p:nvSpPr>
          <p:spPr>
            <a:xfrm rot="16200000">
              <a:off x="134581" y="4667505"/>
              <a:ext cx="475633" cy="476352"/>
            </a:xfrm>
            <a:custGeom>
              <a:avLst/>
              <a:gdLst>
                <a:gd name="connsiteX0" fmla="*/ 0 w 1439333"/>
                <a:gd name="connsiteY0" fmla="*/ 0 h 855133"/>
                <a:gd name="connsiteX1" fmla="*/ 867831 w 1439333"/>
                <a:gd name="connsiteY1" fmla="*/ 0 h 855133"/>
                <a:gd name="connsiteX2" fmla="*/ 1439333 w 1439333"/>
                <a:gd name="connsiteY2" fmla="*/ 427567 h 855133"/>
                <a:gd name="connsiteX3" fmla="*/ 867831 w 1439333"/>
                <a:gd name="connsiteY3" fmla="*/ 855133 h 855133"/>
                <a:gd name="connsiteX4" fmla="*/ 0 w 1439333"/>
                <a:gd name="connsiteY4" fmla="*/ 855133 h 855133"/>
                <a:gd name="connsiteX5" fmla="*/ 0 w 1439333"/>
                <a:gd name="connsiteY5" fmla="*/ 0 h 855133"/>
                <a:gd name="connsiteX0" fmla="*/ 0 w 867831"/>
                <a:gd name="connsiteY0" fmla="*/ 0 h 855133"/>
                <a:gd name="connsiteX1" fmla="*/ 867831 w 867831"/>
                <a:gd name="connsiteY1" fmla="*/ 0 h 855133"/>
                <a:gd name="connsiteX2" fmla="*/ 457199 w 867831"/>
                <a:gd name="connsiteY2" fmla="*/ 419101 h 855133"/>
                <a:gd name="connsiteX3" fmla="*/ 867831 w 867831"/>
                <a:gd name="connsiteY3" fmla="*/ 855133 h 855133"/>
                <a:gd name="connsiteX4" fmla="*/ 0 w 867831"/>
                <a:gd name="connsiteY4" fmla="*/ 855133 h 855133"/>
                <a:gd name="connsiteX5" fmla="*/ 0 w 867831"/>
                <a:gd name="connsiteY5" fmla="*/ 0 h 855133"/>
                <a:gd name="connsiteX0" fmla="*/ 0 w 867831"/>
                <a:gd name="connsiteY0" fmla="*/ 0 h 855133"/>
                <a:gd name="connsiteX1" fmla="*/ 867831 w 867831"/>
                <a:gd name="connsiteY1" fmla="*/ 0 h 855133"/>
                <a:gd name="connsiteX2" fmla="*/ 601133 w 867831"/>
                <a:gd name="connsiteY2" fmla="*/ 419101 h 855133"/>
                <a:gd name="connsiteX3" fmla="*/ 867831 w 867831"/>
                <a:gd name="connsiteY3" fmla="*/ 855133 h 855133"/>
                <a:gd name="connsiteX4" fmla="*/ 0 w 867831"/>
                <a:gd name="connsiteY4" fmla="*/ 855133 h 855133"/>
                <a:gd name="connsiteX5" fmla="*/ 0 w 867831"/>
                <a:gd name="connsiteY5" fmla="*/ 0 h 8551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67831" h="855133">
                  <a:moveTo>
                    <a:pt x="0" y="0"/>
                  </a:moveTo>
                  <a:lnTo>
                    <a:pt x="867831" y="0"/>
                  </a:lnTo>
                  <a:lnTo>
                    <a:pt x="601133" y="419101"/>
                  </a:lnTo>
                  <a:lnTo>
                    <a:pt x="867831" y="855133"/>
                  </a:lnTo>
                  <a:lnTo>
                    <a:pt x="0" y="855133"/>
                  </a:lnTo>
                  <a:lnTo>
                    <a:pt x="0" y="0"/>
                  </a:lnTo>
                  <a:close/>
                </a:path>
              </a:pathLst>
            </a:custGeom>
            <a:solidFill>
              <a:srgbClr val="9B2C4E"/>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ZA"/>
            </a:p>
          </p:txBody>
        </p:sp>
        <p:pic>
          <p:nvPicPr>
            <p:cNvPr id="12" name="Picture 11">
              <a:extLst>
                <a:ext uri="{FF2B5EF4-FFF2-40B4-BE49-F238E27FC236}">
                  <a16:creationId xmlns:a16="http://schemas.microsoft.com/office/drawing/2014/main" xmlns="" id="{ED4655A2-F71C-419A-ADE4-FFD732D2D5BF}"/>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34222" y="4830239"/>
              <a:ext cx="476352" cy="265404"/>
            </a:xfrm>
            <a:prstGeom prst="rect">
              <a:avLst/>
            </a:prstGeom>
          </p:spPr>
        </p:pic>
      </p:grpSp>
      <p:pic>
        <p:nvPicPr>
          <p:cNvPr id="16" name="Picture 15" descr="blocks.png">
            <a:extLst>
              <a:ext uri="{FF2B5EF4-FFF2-40B4-BE49-F238E27FC236}">
                <a16:creationId xmlns:a16="http://schemas.microsoft.com/office/drawing/2014/main" xmlns="" id="{6F942B35-D135-4AFB-854F-55014A03ED1C}"/>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flipH="1" flipV="1">
            <a:off x="5963797" y="-67759"/>
            <a:ext cx="955979" cy="1940804"/>
          </a:xfrm>
          <a:prstGeom prst="rect">
            <a:avLst/>
          </a:prstGeom>
        </p:spPr>
      </p:pic>
    </p:spTree>
    <p:extLst>
      <p:ext uri="{BB962C8B-B14F-4D97-AF65-F5344CB8AC3E}">
        <p14:creationId xmlns:p14="http://schemas.microsoft.com/office/powerpoint/2010/main" val="1806548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xmlns="" id="{812EAC0A-5B00-4CB9-910C-3CEF7CD02C8D}"/>
              </a:ext>
            </a:extLst>
          </p:cNvPr>
          <p:cNvSpPr/>
          <p:nvPr userDrawn="1"/>
        </p:nvSpPr>
        <p:spPr>
          <a:xfrm>
            <a:off x="1" y="-943"/>
            <a:ext cx="6858000" cy="5143500"/>
          </a:xfrm>
          <a:prstGeom prst="rect">
            <a:avLst/>
          </a:prstGeom>
          <a:solidFill>
            <a:srgbClr val="0E2142"/>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ZA" dirty="0"/>
          </a:p>
        </p:txBody>
      </p:sp>
      <p:pic>
        <p:nvPicPr>
          <p:cNvPr id="4" name="Picture 3" descr="4015 PPT Backgrounds WIDESCREEN2.jpg"/>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151171" y="144772"/>
            <a:ext cx="6555658" cy="2521678"/>
          </a:xfrm>
          <a:prstGeom prst="rect">
            <a:avLst/>
          </a:prstGeom>
        </p:spPr>
      </p:pic>
      <p:sp>
        <p:nvSpPr>
          <p:cNvPr id="6" name="Title 10"/>
          <p:cNvSpPr>
            <a:spLocks noGrp="1"/>
          </p:cNvSpPr>
          <p:nvPr>
            <p:ph type="title"/>
          </p:nvPr>
        </p:nvSpPr>
        <p:spPr>
          <a:xfrm>
            <a:off x="151171" y="3354678"/>
            <a:ext cx="5965723" cy="824504"/>
          </a:xfrm>
        </p:spPr>
        <p:txBody>
          <a:bodyPr>
            <a:normAutofit/>
          </a:bodyPr>
          <a:lstStyle>
            <a:lvl1pPr algn="ctr">
              <a:lnSpc>
                <a:spcPct val="80000"/>
              </a:lnSpc>
              <a:defRPr sz="2800">
                <a:solidFill>
                  <a:srgbClr val="128B7D"/>
                </a:solidFill>
                <a:latin typeface="Arial Black"/>
                <a:cs typeface="Arial Black"/>
              </a:defRPr>
            </a:lvl1pPr>
          </a:lstStyle>
          <a:p>
            <a:r>
              <a:rPr lang="en-US" dirty="0"/>
              <a:t>Click to edit Master title style</a:t>
            </a:r>
          </a:p>
        </p:txBody>
      </p:sp>
      <p:sp>
        <p:nvSpPr>
          <p:cNvPr id="8" name="Text Placeholder 6"/>
          <p:cNvSpPr>
            <a:spLocks noGrp="1"/>
          </p:cNvSpPr>
          <p:nvPr>
            <p:ph type="body" sz="quarter" idx="16"/>
          </p:nvPr>
        </p:nvSpPr>
        <p:spPr>
          <a:xfrm>
            <a:off x="1577261" y="4220541"/>
            <a:ext cx="3113541" cy="303384"/>
          </a:xfrm>
        </p:spPr>
        <p:txBody>
          <a:bodyPr>
            <a:noAutofit/>
          </a:bodyPr>
          <a:lstStyle>
            <a:lvl1pPr marL="0" indent="0" algn="ctr">
              <a:buNone/>
              <a:defRPr sz="1400">
                <a:solidFill>
                  <a:schemeClr val="bg1"/>
                </a:solidFill>
                <a:latin typeface="Arial"/>
                <a:cs typeface="Arial"/>
              </a:defRPr>
            </a:lvl1pPr>
            <a:lvl2pPr marL="408180" indent="0">
              <a:buNone/>
              <a:defRPr sz="1400">
                <a:latin typeface="Arial"/>
                <a:cs typeface="Arial"/>
              </a:defRPr>
            </a:lvl2pPr>
            <a:lvl3pPr marL="816362" indent="0">
              <a:buNone/>
              <a:defRPr sz="1400">
                <a:latin typeface="Arial"/>
                <a:cs typeface="Arial"/>
              </a:defRPr>
            </a:lvl3pPr>
            <a:lvl4pPr marL="1224542" indent="0">
              <a:buNone/>
              <a:defRPr sz="1400">
                <a:latin typeface="Arial"/>
                <a:cs typeface="Arial"/>
              </a:defRPr>
            </a:lvl4pPr>
            <a:lvl5pPr marL="1632723" indent="0">
              <a:buNone/>
              <a:defRPr sz="1400">
                <a:latin typeface="Arial"/>
                <a:cs typeface="Arial"/>
              </a:defRPr>
            </a:lvl5pPr>
          </a:lstStyle>
          <a:p>
            <a:pPr lvl="0"/>
            <a:r>
              <a:rPr lang="en-US" dirty="0"/>
              <a:t>Click to edit Master text styles</a:t>
            </a:r>
          </a:p>
        </p:txBody>
      </p:sp>
      <p:pic>
        <p:nvPicPr>
          <p:cNvPr id="7" name="Picture 6" descr="blocks.png">
            <a:extLst>
              <a:ext uri="{FF2B5EF4-FFF2-40B4-BE49-F238E27FC236}">
                <a16:creationId xmlns:a16="http://schemas.microsoft.com/office/drawing/2014/main" xmlns="" id="{2EC6C697-2490-434F-8CF9-CA5064B2ABC3}"/>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rot="10800000" flipH="1" flipV="1">
            <a:off x="5571395" y="1464924"/>
            <a:ext cx="1286606" cy="2521678"/>
          </a:xfrm>
          <a:prstGeom prst="rect">
            <a:avLst/>
          </a:prstGeom>
        </p:spPr>
      </p:pic>
    </p:spTree>
    <p:extLst>
      <p:ext uri="{BB962C8B-B14F-4D97-AF65-F5344CB8AC3E}">
        <p14:creationId xmlns:p14="http://schemas.microsoft.com/office/powerpoint/2010/main" val="356629885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_Content_Images 1">
    <p:spTree>
      <p:nvGrpSpPr>
        <p:cNvPr id="1" name=""/>
        <p:cNvGrpSpPr/>
        <p:nvPr/>
      </p:nvGrpSpPr>
      <p:grpSpPr>
        <a:xfrm>
          <a:off x="0" y="0"/>
          <a:ext cx="0" cy="0"/>
          <a:chOff x="0" y="0"/>
          <a:chExt cx="0" cy="0"/>
        </a:xfrm>
      </p:grpSpPr>
      <p:pic>
        <p:nvPicPr>
          <p:cNvPr id="6" name="Picture 5" descr="A picture containing person, indoor, man&#10;&#10;Description automatically generated">
            <a:extLst>
              <a:ext uri="{FF2B5EF4-FFF2-40B4-BE49-F238E27FC236}">
                <a16:creationId xmlns:a16="http://schemas.microsoft.com/office/drawing/2014/main" xmlns="" id="{0F8B39DD-2EE3-40E8-BDFA-6EBAF2D5162C}"/>
              </a:ext>
            </a:extLst>
          </p:cNvPr>
          <p:cNvPicPr>
            <a:picLocks noChangeAspect="1"/>
          </p:cNvPicPr>
          <p:nvPr userDrawn="1"/>
        </p:nvPicPr>
        <p:blipFill rotWithShape="1">
          <a:blip r:embed="rId2" cstate="print">
            <a:alphaModFix amt="50000"/>
            <a:extLst>
              <a:ext uri="{28A0092B-C50C-407E-A947-70E740481C1C}">
                <a14:useLocalDpi xmlns:a14="http://schemas.microsoft.com/office/drawing/2010/main"/>
              </a:ext>
            </a:extLst>
          </a:blip>
          <a:srcRect/>
          <a:stretch/>
        </p:blipFill>
        <p:spPr>
          <a:xfrm>
            <a:off x="0" y="1212749"/>
            <a:ext cx="6858000" cy="3017867"/>
          </a:xfrm>
          <a:prstGeom prst="rect">
            <a:avLst/>
          </a:prstGeom>
        </p:spPr>
      </p:pic>
      <p:pic>
        <p:nvPicPr>
          <p:cNvPr id="12" name="Content Placeholder 8" descr="Telephone">
            <a:extLst>
              <a:ext uri="{FF2B5EF4-FFF2-40B4-BE49-F238E27FC236}">
                <a16:creationId xmlns:a16="http://schemas.microsoft.com/office/drawing/2014/main" xmlns="" id="{6F21F255-15D4-4F34-91C3-ABDE2A0F5ADC}"/>
              </a:ext>
            </a:extLst>
          </p:cNvPr>
          <p:cNvPicPr>
            <a:picLocks noChangeAspect="1"/>
          </p:cNvPicPr>
          <p:nvPr userDrawn="1"/>
        </p:nvPicPr>
        <p:blipFill>
          <a:blip r:embed="rId3">
            <a:extLst>
              <a:ext uri="{96DAC541-7B7A-43D3-8B79-37D633B846F1}">
                <asvg:svgBlip xmlns="" xmlns:asvg="http://schemas.microsoft.com/office/drawing/2016/SVG/main" r:embed="rId4"/>
              </a:ext>
            </a:extLst>
          </a:blip>
          <a:stretch>
            <a:fillRect/>
          </a:stretch>
        </p:blipFill>
        <p:spPr>
          <a:xfrm>
            <a:off x="3218565" y="2060503"/>
            <a:ext cx="656438" cy="875251"/>
          </a:xfrm>
          <a:prstGeom prst="rect">
            <a:avLst/>
          </a:prstGeom>
        </p:spPr>
      </p:pic>
      <p:pic>
        <p:nvPicPr>
          <p:cNvPr id="13" name="Picture 12">
            <a:extLst>
              <a:ext uri="{FF2B5EF4-FFF2-40B4-BE49-F238E27FC236}">
                <a16:creationId xmlns:a16="http://schemas.microsoft.com/office/drawing/2014/main" xmlns="" id="{F42E22B1-00FC-4B1F-A2E1-5F9CFEDDB941}"/>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3281187" y="2920413"/>
            <a:ext cx="531191" cy="708254"/>
          </a:xfrm>
          <a:prstGeom prst="rect">
            <a:avLst/>
          </a:prstGeom>
        </p:spPr>
      </p:pic>
      <p:pic>
        <p:nvPicPr>
          <p:cNvPr id="14" name="Picture 13">
            <a:extLst>
              <a:ext uri="{FF2B5EF4-FFF2-40B4-BE49-F238E27FC236}">
                <a16:creationId xmlns:a16="http://schemas.microsoft.com/office/drawing/2014/main" xmlns="" id="{C2AE09D7-EC6D-4B59-A302-69280FAC9B8B}"/>
              </a:ext>
            </a:extLst>
          </p:cNvPr>
          <p:cNvPicPr>
            <a:picLocks noChangeAspect="1"/>
          </p:cNvPicPr>
          <p:nvPr userDrawn="1"/>
        </p:nvPicPr>
        <p:blipFill>
          <a:blip r:embed="rId6" cstate="screen">
            <a:extLst>
              <a:ext uri="{28A0092B-C50C-407E-A947-70E740481C1C}">
                <a14:useLocalDpi xmlns:a14="http://schemas.microsoft.com/office/drawing/2010/main"/>
              </a:ext>
            </a:extLst>
          </a:blip>
          <a:stretch>
            <a:fillRect/>
          </a:stretch>
        </p:blipFill>
        <p:spPr>
          <a:xfrm>
            <a:off x="3229845" y="1385499"/>
            <a:ext cx="575288" cy="675004"/>
          </a:xfrm>
          <a:prstGeom prst="rect">
            <a:avLst/>
          </a:prstGeom>
        </p:spPr>
      </p:pic>
      <p:grpSp>
        <p:nvGrpSpPr>
          <p:cNvPr id="15" name="Group 14">
            <a:extLst>
              <a:ext uri="{FF2B5EF4-FFF2-40B4-BE49-F238E27FC236}">
                <a16:creationId xmlns:a16="http://schemas.microsoft.com/office/drawing/2014/main" xmlns="" id="{8750548B-2A5F-421C-BF36-B723FF2513EB}"/>
              </a:ext>
            </a:extLst>
          </p:cNvPr>
          <p:cNvGrpSpPr/>
          <p:nvPr userDrawn="1"/>
        </p:nvGrpSpPr>
        <p:grpSpPr>
          <a:xfrm>
            <a:off x="100665" y="3694471"/>
            <a:ext cx="2491503" cy="508425"/>
            <a:chOff x="3894211" y="5533113"/>
            <a:chExt cx="3742210" cy="778643"/>
          </a:xfrm>
        </p:grpSpPr>
        <p:pic>
          <p:nvPicPr>
            <p:cNvPr id="16" name="Picture 15">
              <a:extLst>
                <a:ext uri="{FF2B5EF4-FFF2-40B4-BE49-F238E27FC236}">
                  <a16:creationId xmlns:a16="http://schemas.microsoft.com/office/drawing/2014/main" xmlns="" id="{A23DC396-B583-49F6-9E90-96B21E0404EE}"/>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5407702" y="5533113"/>
              <a:ext cx="777015" cy="777015"/>
            </a:xfrm>
            <a:prstGeom prst="rect">
              <a:avLst/>
            </a:prstGeom>
          </p:spPr>
        </p:pic>
        <p:pic>
          <p:nvPicPr>
            <p:cNvPr id="17" name="Picture 16">
              <a:extLst>
                <a:ext uri="{FF2B5EF4-FFF2-40B4-BE49-F238E27FC236}">
                  <a16:creationId xmlns:a16="http://schemas.microsoft.com/office/drawing/2014/main" xmlns="" id="{8693ABCD-6EEF-410D-A72F-181894B5B484}"/>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4682983" y="5554035"/>
              <a:ext cx="708254" cy="701857"/>
            </a:xfrm>
            <a:prstGeom prst="rect">
              <a:avLst/>
            </a:prstGeom>
          </p:spPr>
        </p:pic>
        <p:pic>
          <p:nvPicPr>
            <p:cNvPr id="18" name="Picture 17">
              <a:extLst>
                <a:ext uri="{FF2B5EF4-FFF2-40B4-BE49-F238E27FC236}">
                  <a16:creationId xmlns:a16="http://schemas.microsoft.com/office/drawing/2014/main" xmlns="" id="{27D40529-13BE-4323-A495-F4FA833BA6BC}"/>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6184717" y="5581204"/>
              <a:ext cx="674688" cy="674688"/>
            </a:xfrm>
            <a:prstGeom prst="rect">
              <a:avLst/>
            </a:prstGeom>
          </p:spPr>
        </p:pic>
        <p:pic>
          <p:nvPicPr>
            <p:cNvPr id="19" name="Picture 18">
              <a:extLst>
                <a:ext uri="{FF2B5EF4-FFF2-40B4-BE49-F238E27FC236}">
                  <a16:creationId xmlns:a16="http://schemas.microsoft.com/office/drawing/2014/main" xmlns="" id="{4195DB16-A9E2-4A26-90C9-791FF6A36360}"/>
                </a:ext>
              </a:extLst>
            </p:cNvPr>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3894211" y="5553774"/>
              <a:ext cx="757982" cy="757982"/>
            </a:xfrm>
            <a:prstGeom prst="rect">
              <a:avLst/>
            </a:prstGeom>
          </p:spPr>
        </p:pic>
        <p:pic>
          <p:nvPicPr>
            <p:cNvPr id="20" name="Picture 19">
              <a:extLst>
                <a:ext uri="{FF2B5EF4-FFF2-40B4-BE49-F238E27FC236}">
                  <a16:creationId xmlns:a16="http://schemas.microsoft.com/office/drawing/2014/main" xmlns="" id="{723483CA-1D8A-4F11-BBF5-663678C22D60}"/>
                </a:ext>
              </a:extLst>
            </p:cNvPr>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a:off x="6857779" y="5533114"/>
              <a:ext cx="778642" cy="778642"/>
            </a:xfrm>
            <a:prstGeom prst="rect">
              <a:avLst/>
            </a:prstGeom>
          </p:spPr>
        </p:pic>
      </p:grpSp>
      <p:sp>
        <p:nvSpPr>
          <p:cNvPr id="21" name="TextBox 20">
            <a:extLst>
              <a:ext uri="{FF2B5EF4-FFF2-40B4-BE49-F238E27FC236}">
                <a16:creationId xmlns:a16="http://schemas.microsoft.com/office/drawing/2014/main" xmlns="" id="{C05A00F4-4861-46A4-AC99-7252EDDF72D0}"/>
              </a:ext>
            </a:extLst>
          </p:cNvPr>
          <p:cNvSpPr txBox="1"/>
          <p:nvPr userDrawn="1"/>
        </p:nvSpPr>
        <p:spPr>
          <a:xfrm>
            <a:off x="3875002" y="1520163"/>
            <a:ext cx="2491504" cy="344197"/>
          </a:xfrm>
          <a:prstGeom prst="rect">
            <a:avLst/>
          </a:prstGeom>
        </p:spPr>
        <p:txBody>
          <a:bodyPr vert="horz" wrap="none" lIns="0" tIns="0" rIns="0" bIns="0" rtlCol="0" anchor="t" anchorCtr="0">
            <a:noAutofit/>
          </a:bodyPr>
          <a:lstStyle/>
          <a:p>
            <a:r>
              <a:rPr lang="en-ZA" sz="2500" b="1" dirty="0">
                <a:solidFill>
                  <a:srgbClr val="002855"/>
                </a:solidFill>
              </a:rPr>
              <a:t>info@afrosai-e.org.za</a:t>
            </a:r>
          </a:p>
        </p:txBody>
      </p:sp>
      <p:sp>
        <p:nvSpPr>
          <p:cNvPr id="22" name="TextBox 21">
            <a:extLst>
              <a:ext uri="{FF2B5EF4-FFF2-40B4-BE49-F238E27FC236}">
                <a16:creationId xmlns:a16="http://schemas.microsoft.com/office/drawing/2014/main" xmlns="" id="{90285EF4-09E9-4409-8969-1BAA56208D40}"/>
              </a:ext>
            </a:extLst>
          </p:cNvPr>
          <p:cNvSpPr txBox="1"/>
          <p:nvPr userDrawn="1"/>
        </p:nvSpPr>
        <p:spPr>
          <a:xfrm>
            <a:off x="3875002" y="2277209"/>
            <a:ext cx="2491503" cy="424461"/>
          </a:xfrm>
          <a:prstGeom prst="rect">
            <a:avLst/>
          </a:prstGeom>
        </p:spPr>
        <p:txBody>
          <a:bodyPr vert="horz" wrap="none" lIns="0" tIns="0" rIns="0" bIns="0" rtlCol="0" anchor="t" anchorCtr="0">
            <a:noAutofit/>
          </a:bodyPr>
          <a:lstStyle>
            <a:defPPr>
              <a:defRPr lang="en-US"/>
            </a:defPPr>
            <a:lvl1pPr>
              <a:defRPr sz="2800" b="1">
                <a:solidFill>
                  <a:schemeClr val="bg1"/>
                </a:solidFill>
              </a:defRPr>
            </a:lvl1pPr>
          </a:lstStyle>
          <a:p>
            <a:r>
              <a:rPr lang="en-ZA" sz="2500" b="1" dirty="0">
                <a:solidFill>
                  <a:srgbClr val="002855"/>
                </a:solidFill>
              </a:rPr>
              <a:t>+27 (0)10 286 0104</a:t>
            </a:r>
          </a:p>
        </p:txBody>
      </p:sp>
      <p:sp>
        <p:nvSpPr>
          <p:cNvPr id="23" name="TextBox 22">
            <a:extLst>
              <a:ext uri="{FF2B5EF4-FFF2-40B4-BE49-F238E27FC236}">
                <a16:creationId xmlns:a16="http://schemas.microsoft.com/office/drawing/2014/main" xmlns="" id="{84D91D87-8354-423F-A08E-922282F095EF}"/>
              </a:ext>
            </a:extLst>
          </p:cNvPr>
          <p:cNvSpPr txBox="1"/>
          <p:nvPr userDrawn="1"/>
        </p:nvSpPr>
        <p:spPr>
          <a:xfrm>
            <a:off x="3875002" y="3028542"/>
            <a:ext cx="2491503" cy="491996"/>
          </a:xfrm>
          <a:prstGeom prst="rect">
            <a:avLst/>
          </a:prstGeom>
        </p:spPr>
        <p:txBody>
          <a:bodyPr vert="horz" wrap="none" lIns="0" tIns="0" rIns="0" bIns="0" rtlCol="0" anchor="t" anchorCtr="0">
            <a:noAutofit/>
          </a:bodyPr>
          <a:lstStyle>
            <a:defPPr>
              <a:defRPr lang="en-US"/>
            </a:defPPr>
            <a:lvl1pPr>
              <a:defRPr sz="2800" b="1">
                <a:solidFill>
                  <a:schemeClr val="bg1"/>
                </a:solidFill>
              </a:defRPr>
            </a:lvl1pPr>
          </a:lstStyle>
          <a:p>
            <a:r>
              <a:rPr lang="en-ZA" sz="2500" b="1" dirty="0">
                <a:solidFill>
                  <a:srgbClr val="002855"/>
                </a:solidFill>
              </a:rPr>
              <a:t>www.afrosai-e.org.za</a:t>
            </a:r>
          </a:p>
        </p:txBody>
      </p:sp>
      <p:sp>
        <p:nvSpPr>
          <p:cNvPr id="24" name="TextBox 23">
            <a:extLst>
              <a:ext uri="{FF2B5EF4-FFF2-40B4-BE49-F238E27FC236}">
                <a16:creationId xmlns:a16="http://schemas.microsoft.com/office/drawing/2014/main" xmlns="" id="{F968F761-F72B-4DB4-9537-AD7479AA5E23}"/>
              </a:ext>
            </a:extLst>
          </p:cNvPr>
          <p:cNvSpPr txBox="1"/>
          <p:nvPr userDrawn="1"/>
        </p:nvSpPr>
        <p:spPr>
          <a:xfrm>
            <a:off x="122027" y="3122626"/>
            <a:ext cx="1503620" cy="344197"/>
          </a:xfrm>
          <a:prstGeom prst="rect">
            <a:avLst/>
          </a:prstGeom>
        </p:spPr>
        <p:txBody>
          <a:bodyPr vert="horz" wrap="none" lIns="0" tIns="0" rIns="0" bIns="0" rtlCol="0" anchor="t" anchorCtr="0">
            <a:noAutofit/>
          </a:bodyPr>
          <a:lstStyle/>
          <a:p>
            <a:r>
              <a:rPr lang="en-ZA" sz="2500" b="1" dirty="0">
                <a:solidFill>
                  <a:srgbClr val="002855"/>
                </a:solidFill>
              </a:rPr>
              <a:t>Follow us on:</a:t>
            </a:r>
          </a:p>
        </p:txBody>
      </p:sp>
      <p:sp>
        <p:nvSpPr>
          <p:cNvPr id="2" name="Rectangle 1">
            <a:extLst>
              <a:ext uri="{FF2B5EF4-FFF2-40B4-BE49-F238E27FC236}">
                <a16:creationId xmlns:a16="http://schemas.microsoft.com/office/drawing/2014/main" xmlns="" id="{3C8F6537-DF6C-43DE-8813-99D8D1212701}"/>
              </a:ext>
            </a:extLst>
          </p:cNvPr>
          <p:cNvSpPr/>
          <p:nvPr userDrawn="1"/>
        </p:nvSpPr>
        <p:spPr>
          <a:xfrm>
            <a:off x="342900" y="314144"/>
            <a:ext cx="4377993" cy="523220"/>
          </a:xfrm>
          <a:prstGeom prst="rect">
            <a:avLst/>
          </a:prstGeom>
        </p:spPr>
        <p:txBody>
          <a:bodyPr wrap="none">
            <a:spAutoFit/>
          </a:bodyPr>
          <a:lstStyle/>
          <a:p>
            <a:r>
              <a:rPr lang="en-US" sz="2800" kern="1200" dirty="0">
                <a:solidFill>
                  <a:srgbClr val="128B7D"/>
                </a:solidFill>
                <a:latin typeface="Arial Black"/>
                <a:ea typeface="+mj-ea"/>
              </a:rPr>
              <a:t>CONTACT AFROSAI-E</a:t>
            </a:r>
            <a:endParaRPr lang="en-ZA" sz="2800" kern="1200" dirty="0">
              <a:solidFill>
                <a:srgbClr val="128B7D"/>
              </a:solidFill>
              <a:latin typeface="Arial Black"/>
              <a:ea typeface="+mj-ea"/>
            </a:endParaRPr>
          </a:p>
        </p:txBody>
      </p:sp>
      <p:pic>
        <p:nvPicPr>
          <p:cNvPr id="28" name="Picture 27" descr="blocks.png">
            <a:extLst>
              <a:ext uri="{FF2B5EF4-FFF2-40B4-BE49-F238E27FC236}">
                <a16:creationId xmlns:a16="http://schemas.microsoft.com/office/drawing/2014/main" xmlns="" id="{5CDC5565-6D28-4EB5-9667-A82398F17AE5}"/>
              </a:ext>
            </a:extLst>
          </p:cNvPr>
          <p:cNvPicPr>
            <a:picLocks noChangeAspect="1"/>
          </p:cNvPicPr>
          <p:nvPr userDrawn="1"/>
        </p:nvPicPr>
        <p:blipFill>
          <a:blip r:embed="rId12" cstate="print">
            <a:extLst>
              <a:ext uri="{28A0092B-C50C-407E-A947-70E740481C1C}">
                <a14:useLocalDpi xmlns:a14="http://schemas.microsoft.com/office/drawing/2010/main"/>
              </a:ext>
            </a:extLst>
          </a:blip>
          <a:stretch>
            <a:fillRect/>
          </a:stretch>
        </p:blipFill>
        <p:spPr>
          <a:xfrm rot="5400000" flipH="1" flipV="1">
            <a:off x="5308945" y="-398017"/>
            <a:ext cx="955979" cy="1940804"/>
          </a:xfrm>
          <a:prstGeom prst="rect">
            <a:avLst/>
          </a:prstGeom>
        </p:spPr>
      </p:pic>
      <p:grpSp>
        <p:nvGrpSpPr>
          <p:cNvPr id="29" name="Group 28">
            <a:extLst>
              <a:ext uri="{FF2B5EF4-FFF2-40B4-BE49-F238E27FC236}">
                <a16:creationId xmlns:a16="http://schemas.microsoft.com/office/drawing/2014/main" xmlns="" id="{FC07E734-8553-40A0-9589-9A4BFF73F6FF}"/>
              </a:ext>
            </a:extLst>
          </p:cNvPr>
          <p:cNvGrpSpPr/>
          <p:nvPr userDrawn="1"/>
        </p:nvGrpSpPr>
        <p:grpSpPr>
          <a:xfrm>
            <a:off x="134221" y="4666368"/>
            <a:ext cx="429982" cy="475633"/>
            <a:chOff x="134222" y="4667864"/>
            <a:chExt cx="476352" cy="475633"/>
          </a:xfrm>
        </p:grpSpPr>
        <p:sp>
          <p:nvSpPr>
            <p:cNvPr id="30" name="Arrow: Pentagon 1">
              <a:extLst>
                <a:ext uri="{FF2B5EF4-FFF2-40B4-BE49-F238E27FC236}">
                  <a16:creationId xmlns:a16="http://schemas.microsoft.com/office/drawing/2014/main" xmlns="" id="{4B6554E7-2040-476C-8CD9-8F8474ADCC46}"/>
                </a:ext>
              </a:extLst>
            </p:cNvPr>
            <p:cNvSpPr/>
            <p:nvPr userDrawn="1"/>
          </p:nvSpPr>
          <p:spPr>
            <a:xfrm rot="16200000">
              <a:off x="134581" y="4667505"/>
              <a:ext cx="475633" cy="476352"/>
            </a:xfrm>
            <a:custGeom>
              <a:avLst/>
              <a:gdLst>
                <a:gd name="connsiteX0" fmla="*/ 0 w 1439333"/>
                <a:gd name="connsiteY0" fmla="*/ 0 h 855133"/>
                <a:gd name="connsiteX1" fmla="*/ 867831 w 1439333"/>
                <a:gd name="connsiteY1" fmla="*/ 0 h 855133"/>
                <a:gd name="connsiteX2" fmla="*/ 1439333 w 1439333"/>
                <a:gd name="connsiteY2" fmla="*/ 427567 h 855133"/>
                <a:gd name="connsiteX3" fmla="*/ 867831 w 1439333"/>
                <a:gd name="connsiteY3" fmla="*/ 855133 h 855133"/>
                <a:gd name="connsiteX4" fmla="*/ 0 w 1439333"/>
                <a:gd name="connsiteY4" fmla="*/ 855133 h 855133"/>
                <a:gd name="connsiteX5" fmla="*/ 0 w 1439333"/>
                <a:gd name="connsiteY5" fmla="*/ 0 h 855133"/>
                <a:gd name="connsiteX0" fmla="*/ 0 w 867831"/>
                <a:gd name="connsiteY0" fmla="*/ 0 h 855133"/>
                <a:gd name="connsiteX1" fmla="*/ 867831 w 867831"/>
                <a:gd name="connsiteY1" fmla="*/ 0 h 855133"/>
                <a:gd name="connsiteX2" fmla="*/ 457199 w 867831"/>
                <a:gd name="connsiteY2" fmla="*/ 419101 h 855133"/>
                <a:gd name="connsiteX3" fmla="*/ 867831 w 867831"/>
                <a:gd name="connsiteY3" fmla="*/ 855133 h 855133"/>
                <a:gd name="connsiteX4" fmla="*/ 0 w 867831"/>
                <a:gd name="connsiteY4" fmla="*/ 855133 h 855133"/>
                <a:gd name="connsiteX5" fmla="*/ 0 w 867831"/>
                <a:gd name="connsiteY5" fmla="*/ 0 h 855133"/>
                <a:gd name="connsiteX0" fmla="*/ 0 w 867831"/>
                <a:gd name="connsiteY0" fmla="*/ 0 h 855133"/>
                <a:gd name="connsiteX1" fmla="*/ 867831 w 867831"/>
                <a:gd name="connsiteY1" fmla="*/ 0 h 855133"/>
                <a:gd name="connsiteX2" fmla="*/ 601133 w 867831"/>
                <a:gd name="connsiteY2" fmla="*/ 419101 h 855133"/>
                <a:gd name="connsiteX3" fmla="*/ 867831 w 867831"/>
                <a:gd name="connsiteY3" fmla="*/ 855133 h 855133"/>
                <a:gd name="connsiteX4" fmla="*/ 0 w 867831"/>
                <a:gd name="connsiteY4" fmla="*/ 855133 h 855133"/>
                <a:gd name="connsiteX5" fmla="*/ 0 w 867831"/>
                <a:gd name="connsiteY5" fmla="*/ 0 h 8551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67831" h="855133">
                  <a:moveTo>
                    <a:pt x="0" y="0"/>
                  </a:moveTo>
                  <a:lnTo>
                    <a:pt x="867831" y="0"/>
                  </a:lnTo>
                  <a:lnTo>
                    <a:pt x="601133" y="419101"/>
                  </a:lnTo>
                  <a:lnTo>
                    <a:pt x="867831" y="855133"/>
                  </a:lnTo>
                  <a:lnTo>
                    <a:pt x="0" y="855133"/>
                  </a:lnTo>
                  <a:lnTo>
                    <a:pt x="0" y="0"/>
                  </a:lnTo>
                  <a:close/>
                </a:path>
              </a:pathLst>
            </a:custGeom>
            <a:solidFill>
              <a:srgbClr val="9B2C4E"/>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ZA"/>
            </a:p>
          </p:txBody>
        </p:sp>
        <p:pic>
          <p:nvPicPr>
            <p:cNvPr id="31" name="Picture 30">
              <a:extLst>
                <a:ext uri="{FF2B5EF4-FFF2-40B4-BE49-F238E27FC236}">
                  <a16:creationId xmlns:a16="http://schemas.microsoft.com/office/drawing/2014/main" xmlns="" id="{C5407898-1B52-4527-A9EC-FBC0C4D32ABD}"/>
                </a:ext>
              </a:extLst>
            </p:cNvPr>
            <p:cNvPicPr>
              <a:picLocks noChangeAspect="1"/>
            </p:cNvPicPr>
            <p:nvPr userDrawn="1"/>
          </p:nvPicPr>
          <p:blipFill>
            <a:blip r:embed="rId13" cstate="screen">
              <a:extLst>
                <a:ext uri="{28A0092B-C50C-407E-A947-70E740481C1C}">
                  <a14:useLocalDpi xmlns:a14="http://schemas.microsoft.com/office/drawing/2010/main"/>
                </a:ext>
              </a:extLst>
            </a:blip>
            <a:stretch>
              <a:fillRect/>
            </a:stretch>
          </p:blipFill>
          <p:spPr>
            <a:xfrm>
              <a:off x="134222" y="4830239"/>
              <a:ext cx="476352" cy="265404"/>
            </a:xfrm>
            <a:prstGeom prst="rect">
              <a:avLst/>
            </a:prstGeom>
          </p:spPr>
        </p:pic>
      </p:grpSp>
    </p:spTree>
    <p:extLst>
      <p:ext uri="{BB962C8B-B14F-4D97-AF65-F5344CB8AC3E}">
        <p14:creationId xmlns:p14="http://schemas.microsoft.com/office/powerpoint/2010/main" val="11151333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2">
    <p:spTree>
      <p:nvGrpSpPr>
        <p:cNvPr id="1" name=""/>
        <p:cNvGrpSpPr/>
        <p:nvPr/>
      </p:nvGrpSpPr>
      <p:grpSpPr>
        <a:xfrm>
          <a:off x="0" y="0"/>
          <a:ext cx="0" cy="0"/>
          <a:chOff x="0" y="0"/>
          <a:chExt cx="0" cy="0"/>
        </a:xfrm>
      </p:grpSpPr>
      <p:pic>
        <p:nvPicPr>
          <p:cNvPr id="2" name="Picture 1" descr="4015 PPT Backgrounds WIDESCREEN4.jpg"/>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151171" y="147485"/>
            <a:ext cx="6546272" cy="2743200"/>
          </a:xfrm>
          <a:prstGeom prst="rect">
            <a:avLst/>
          </a:prstGeom>
        </p:spPr>
      </p:pic>
      <p:pic>
        <p:nvPicPr>
          <p:cNvPr id="7" name="Picture 6" descr="blocks.png">
            <a:extLst>
              <a:ext uri="{FF2B5EF4-FFF2-40B4-BE49-F238E27FC236}">
                <a16:creationId xmlns:a16="http://schemas.microsoft.com/office/drawing/2014/main" xmlns="" id="{53C37C38-D13E-41C5-904A-6617195F5548}"/>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rot="10800000" flipH="1" flipV="1">
            <a:off x="5563828" y="1575898"/>
            <a:ext cx="1294171" cy="2627392"/>
          </a:xfrm>
          <a:prstGeom prst="rect">
            <a:avLst/>
          </a:prstGeom>
        </p:spPr>
      </p:pic>
      <p:sp>
        <p:nvSpPr>
          <p:cNvPr id="8" name="Title 10">
            <a:extLst>
              <a:ext uri="{FF2B5EF4-FFF2-40B4-BE49-F238E27FC236}">
                <a16:creationId xmlns:a16="http://schemas.microsoft.com/office/drawing/2014/main" xmlns="" id="{243BB125-2573-46DF-87C1-ECE9EA78A6AC}"/>
              </a:ext>
            </a:extLst>
          </p:cNvPr>
          <p:cNvSpPr>
            <a:spLocks noGrp="1"/>
          </p:cNvSpPr>
          <p:nvPr>
            <p:ph type="title"/>
          </p:nvPr>
        </p:nvSpPr>
        <p:spPr>
          <a:xfrm>
            <a:off x="151171" y="3354678"/>
            <a:ext cx="5965723" cy="824504"/>
          </a:xfrm>
        </p:spPr>
        <p:txBody>
          <a:bodyPr>
            <a:normAutofit/>
          </a:bodyPr>
          <a:lstStyle>
            <a:lvl1pPr algn="ctr">
              <a:lnSpc>
                <a:spcPct val="80000"/>
              </a:lnSpc>
              <a:defRPr sz="2800">
                <a:solidFill>
                  <a:srgbClr val="128B7D"/>
                </a:solidFill>
                <a:latin typeface="Arial Black"/>
                <a:cs typeface="Arial Black"/>
              </a:defRPr>
            </a:lvl1pPr>
          </a:lstStyle>
          <a:p>
            <a:r>
              <a:rPr lang="en-US" dirty="0"/>
              <a:t>Click to edit Master title style</a:t>
            </a:r>
          </a:p>
        </p:txBody>
      </p:sp>
      <p:sp>
        <p:nvSpPr>
          <p:cNvPr id="9" name="Text Placeholder 6">
            <a:extLst>
              <a:ext uri="{FF2B5EF4-FFF2-40B4-BE49-F238E27FC236}">
                <a16:creationId xmlns:a16="http://schemas.microsoft.com/office/drawing/2014/main" xmlns="" id="{18667DCB-941C-4C56-991F-20ACF2AB8F2E}"/>
              </a:ext>
            </a:extLst>
          </p:cNvPr>
          <p:cNvSpPr>
            <a:spLocks noGrp="1"/>
          </p:cNvSpPr>
          <p:nvPr>
            <p:ph type="body" sz="quarter" idx="16"/>
          </p:nvPr>
        </p:nvSpPr>
        <p:spPr>
          <a:xfrm>
            <a:off x="1577261" y="4220541"/>
            <a:ext cx="3113541" cy="303384"/>
          </a:xfrm>
        </p:spPr>
        <p:txBody>
          <a:bodyPr>
            <a:noAutofit/>
          </a:bodyPr>
          <a:lstStyle>
            <a:lvl1pPr marL="0" indent="0" algn="ctr">
              <a:buNone/>
              <a:defRPr sz="1400">
                <a:solidFill>
                  <a:schemeClr val="tx1">
                    <a:lumMod val="50000"/>
                    <a:lumOff val="50000"/>
                  </a:schemeClr>
                </a:solidFill>
                <a:latin typeface="Arial"/>
                <a:cs typeface="Arial"/>
              </a:defRPr>
            </a:lvl1pPr>
            <a:lvl2pPr marL="408180" indent="0">
              <a:buNone/>
              <a:defRPr sz="1400">
                <a:latin typeface="Arial"/>
                <a:cs typeface="Arial"/>
              </a:defRPr>
            </a:lvl2pPr>
            <a:lvl3pPr marL="816362" indent="0">
              <a:buNone/>
              <a:defRPr sz="1400">
                <a:latin typeface="Arial"/>
                <a:cs typeface="Arial"/>
              </a:defRPr>
            </a:lvl3pPr>
            <a:lvl4pPr marL="1224542" indent="0">
              <a:buNone/>
              <a:defRPr sz="1400">
                <a:latin typeface="Arial"/>
                <a:cs typeface="Arial"/>
              </a:defRPr>
            </a:lvl4pPr>
            <a:lvl5pPr marL="1632723" indent="0">
              <a:buNone/>
              <a:defRPr sz="1400">
                <a:latin typeface="Arial"/>
                <a:cs typeface="Arial"/>
              </a:defRPr>
            </a:lvl5pPr>
          </a:lstStyle>
          <a:p>
            <a:pPr lvl="0"/>
            <a:r>
              <a:rPr lang="en-US" dirty="0"/>
              <a:t>Click to edit Master text styles</a:t>
            </a:r>
          </a:p>
        </p:txBody>
      </p:sp>
    </p:spTree>
    <p:extLst>
      <p:ext uri="{BB962C8B-B14F-4D97-AF65-F5344CB8AC3E}">
        <p14:creationId xmlns:p14="http://schemas.microsoft.com/office/powerpoint/2010/main" val="41920952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Blue Background">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xmlns="" id="{583C5B80-3249-4510-8853-8E0F50235037}"/>
              </a:ext>
            </a:extLst>
          </p:cNvPr>
          <p:cNvSpPr/>
          <p:nvPr userDrawn="1"/>
        </p:nvSpPr>
        <p:spPr>
          <a:xfrm>
            <a:off x="1" y="-943"/>
            <a:ext cx="6858000" cy="5143500"/>
          </a:xfrm>
          <a:prstGeom prst="rect">
            <a:avLst/>
          </a:prstGeom>
          <a:solidFill>
            <a:srgbClr val="002E6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ZA" dirty="0">
              <a:highlight>
                <a:srgbClr val="005A81"/>
              </a:highlight>
            </a:endParaRPr>
          </a:p>
        </p:txBody>
      </p:sp>
      <p:sp>
        <p:nvSpPr>
          <p:cNvPr id="11" name="Title 10"/>
          <p:cNvSpPr>
            <a:spLocks noGrp="1"/>
          </p:cNvSpPr>
          <p:nvPr>
            <p:ph type="title"/>
          </p:nvPr>
        </p:nvSpPr>
        <p:spPr>
          <a:xfrm>
            <a:off x="342900" y="205981"/>
            <a:ext cx="5696393" cy="718467"/>
          </a:xfrm>
        </p:spPr>
        <p:txBody>
          <a:bodyPr>
            <a:noAutofit/>
          </a:bodyPr>
          <a:lstStyle>
            <a:lvl1pPr algn="l">
              <a:lnSpc>
                <a:spcPct val="80000"/>
              </a:lnSpc>
              <a:defRPr sz="2800">
                <a:solidFill>
                  <a:srgbClr val="FFFCF4"/>
                </a:solidFill>
                <a:latin typeface="Arial Black"/>
                <a:cs typeface="Arial Black"/>
              </a:defRPr>
            </a:lvl1pPr>
          </a:lstStyle>
          <a:p>
            <a:r>
              <a:rPr lang="en-US" dirty="0"/>
              <a:t>Click to edit Master title style</a:t>
            </a:r>
          </a:p>
        </p:txBody>
      </p:sp>
      <p:sp>
        <p:nvSpPr>
          <p:cNvPr id="5" name="Text Placeholder 4"/>
          <p:cNvSpPr>
            <a:spLocks noGrp="1"/>
          </p:cNvSpPr>
          <p:nvPr>
            <p:ph type="body" sz="quarter" idx="13"/>
          </p:nvPr>
        </p:nvSpPr>
        <p:spPr>
          <a:xfrm>
            <a:off x="343257" y="1443733"/>
            <a:ext cx="4158689" cy="3143928"/>
          </a:xfrm>
        </p:spPr>
        <p:txBody>
          <a:bodyPr numCol="1" spcCol="197266">
            <a:normAutofit/>
          </a:bodyPr>
          <a:lstStyle>
            <a:lvl1pPr marL="0" indent="0">
              <a:lnSpc>
                <a:spcPct val="120000"/>
              </a:lnSpc>
              <a:buFont typeface="Arial" panose="020B0604020202020204" pitchFamily="34" charset="0"/>
              <a:buNone/>
              <a:defRPr sz="1800">
                <a:solidFill>
                  <a:schemeClr val="bg1"/>
                </a:solidFill>
              </a:defRPr>
            </a:lvl1pPr>
            <a:lvl2pPr marL="408180" indent="0">
              <a:buNone/>
              <a:defRPr sz="1600">
                <a:solidFill>
                  <a:srgbClr val="FFFFFF"/>
                </a:solidFill>
              </a:defRPr>
            </a:lvl2pPr>
            <a:lvl3pPr marL="816362" indent="0">
              <a:buNone/>
              <a:defRPr sz="1400">
                <a:solidFill>
                  <a:srgbClr val="FFFFFF"/>
                </a:solidFill>
              </a:defRPr>
            </a:lvl3pPr>
            <a:lvl4pPr marL="1224542" indent="0">
              <a:buNone/>
              <a:defRPr sz="600">
                <a:solidFill>
                  <a:schemeClr val="bg1"/>
                </a:solidFill>
              </a:defRPr>
            </a:lvl4pPr>
            <a:lvl5pPr marL="1632723" indent="0">
              <a:buNone/>
              <a:defRPr sz="600">
                <a:solidFill>
                  <a:schemeClr val="bg1"/>
                </a:solidFill>
              </a:defRPr>
            </a:lvl5pPr>
          </a:lstStyle>
          <a:p>
            <a:pPr lvl="0"/>
            <a:r>
              <a:rPr lang="en-US" dirty="0"/>
              <a:t>Click to edit Master text styles</a:t>
            </a:r>
          </a:p>
          <a:p>
            <a:pPr lvl="1"/>
            <a:endParaRPr lang="en-US" sz="1600" dirty="0"/>
          </a:p>
          <a:p>
            <a:pPr lvl="2"/>
            <a:endParaRPr lang="en-US" dirty="0"/>
          </a:p>
        </p:txBody>
      </p:sp>
      <p:sp>
        <p:nvSpPr>
          <p:cNvPr id="4" name="Picture Placeholder 3"/>
          <p:cNvSpPr>
            <a:spLocks noGrp="1"/>
          </p:cNvSpPr>
          <p:nvPr>
            <p:ph type="pic" sz="quarter" idx="14"/>
          </p:nvPr>
        </p:nvSpPr>
        <p:spPr>
          <a:xfrm>
            <a:off x="4745293" y="1443733"/>
            <a:ext cx="1923471" cy="3143928"/>
          </a:xfrm>
        </p:spPr>
        <p:txBody>
          <a:bodyPr anchor="ctr">
            <a:normAutofit/>
          </a:bodyPr>
          <a:lstStyle>
            <a:lvl1pPr marL="0" indent="0" algn="ctr">
              <a:buNone/>
              <a:defRPr sz="600">
                <a:solidFill>
                  <a:srgbClr val="FFFFFF"/>
                </a:solidFill>
                <a:latin typeface="Arial"/>
                <a:cs typeface="Arial"/>
              </a:defRPr>
            </a:lvl1pPr>
          </a:lstStyle>
          <a:p>
            <a:r>
              <a:rPr lang="en-US"/>
              <a:t>Click icon to add picture</a:t>
            </a:r>
            <a:endParaRPr lang="en-US" dirty="0"/>
          </a:p>
        </p:txBody>
      </p:sp>
      <p:sp>
        <p:nvSpPr>
          <p:cNvPr id="7" name="Text Placeholder 6"/>
          <p:cNvSpPr>
            <a:spLocks noGrp="1"/>
          </p:cNvSpPr>
          <p:nvPr>
            <p:ph type="body" sz="quarter" idx="15"/>
          </p:nvPr>
        </p:nvSpPr>
        <p:spPr>
          <a:xfrm>
            <a:off x="343257" y="942110"/>
            <a:ext cx="5014397" cy="303384"/>
          </a:xfrm>
        </p:spPr>
        <p:txBody>
          <a:bodyPr>
            <a:noAutofit/>
          </a:bodyPr>
          <a:lstStyle>
            <a:lvl1pPr marL="0" indent="0">
              <a:buNone/>
              <a:defRPr sz="1800" i="1">
                <a:solidFill>
                  <a:srgbClr val="FFFFFF"/>
                </a:solidFill>
                <a:latin typeface="Arial"/>
                <a:cs typeface="Arial"/>
              </a:defRPr>
            </a:lvl1pPr>
          </a:lstStyle>
          <a:p>
            <a:pPr lvl="0"/>
            <a:r>
              <a:rPr lang="en-US" dirty="0"/>
              <a:t>Click to edit Master text styles</a:t>
            </a:r>
          </a:p>
        </p:txBody>
      </p:sp>
      <p:sp>
        <p:nvSpPr>
          <p:cNvPr id="15" name="Slide Number Placeholder 14">
            <a:extLst>
              <a:ext uri="{FF2B5EF4-FFF2-40B4-BE49-F238E27FC236}">
                <a16:creationId xmlns:a16="http://schemas.microsoft.com/office/drawing/2014/main" xmlns="" id="{5F6BEB58-3CE9-41BE-B7E5-D8CF4A662E87}"/>
              </a:ext>
            </a:extLst>
          </p:cNvPr>
          <p:cNvSpPr>
            <a:spLocks noGrp="1"/>
          </p:cNvSpPr>
          <p:nvPr>
            <p:ph type="sldNum" sz="quarter" idx="18"/>
          </p:nvPr>
        </p:nvSpPr>
        <p:spPr/>
        <p:txBody>
          <a:bodyPr/>
          <a:lstStyle/>
          <a:p>
            <a:fld id="{2DE96EAB-BA9C-424E-B507-24E718D2C5A3}" type="slidenum">
              <a:rPr lang="en-US" smtClean="0"/>
              <a:pPr/>
              <a:t>‹#›</a:t>
            </a:fld>
            <a:endParaRPr lang="en-US" dirty="0"/>
          </a:p>
        </p:txBody>
      </p:sp>
      <p:grpSp>
        <p:nvGrpSpPr>
          <p:cNvPr id="14" name="Group 13">
            <a:extLst>
              <a:ext uri="{FF2B5EF4-FFF2-40B4-BE49-F238E27FC236}">
                <a16:creationId xmlns:a16="http://schemas.microsoft.com/office/drawing/2014/main" xmlns="" id="{8E0A12F7-8F33-44B7-8E18-7892211E14AD}"/>
              </a:ext>
            </a:extLst>
          </p:cNvPr>
          <p:cNvGrpSpPr/>
          <p:nvPr userDrawn="1"/>
        </p:nvGrpSpPr>
        <p:grpSpPr>
          <a:xfrm>
            <a:off x="134221" y="4666368"/>
            <a:ext cx="429982" cy="475633"/>
            <a:chOff x="134222" y="4667864"/>
            <a:chExt cx="476352" cy="475633"/>
          </a:xfrm>
        </p:grpSpPr>
        <p:sp>
          <p:nvSpPr>
            <p:cNvPr id="16" name="Arrow: Pentagon 1">
              <a:extLst>
                <a:ext uri="{FF2B5EF4-FFF2-40B4-BE49-F238E27FC236}">
                  <a16:creationId xmlns:a16="http://schemas.microsoft.com/office/drawing/2014/main" xmlns="" id="{D72F9E9B-179A-4DD1-BE1C-F425EF2BA1AE}"/>
                </a:ext>
              </a:extLst>
            </p:cNvPr>
            <p:cNvSpPr/>
            <p:nvPr userDrawn="1"/>
          </p:nvSpPr>
          <p:spPr>
            <a:xfrm rot="16200000">
              <a:off x="134581" y="4667505"/>
              <a:ext cx="475633" cy="476352"/>
            </a:xfrm>
            <a:custGeom>
              <a:avLst/>
              <a:gdLst>
                <a:gd name="connsiteX0" fmla="*/ 0 w 1439333"/>
                <a:gd name="connsiteY0" fmla="*/ 0 h 855133"/>
                <a:gd name="connsiteX1" fmla="*/ 867831 w 1439333"/>
                <a:gd name="connsiteY1" fmla="*/ 0 h 855133"/>
                <a:gd name="connsiteX2" fmla="*/ 1439333 w 1439333"/>
                <a:gd name="connsiteY2" fmla="*/ 427567 h 855133"/>
                <a:gd name="connsiteX3" fmla="*/ 867831 w 1439333"/>
                <a:gd name="connsiteY3" fmla="*/ 855133 h 855133"/>
                <a:gd name="connsiteX4" fmla="*/ 0 w 1439333"/>
                <a:gd name="connsiteY4" fmla="*/ 855133 h 855133"/>
                <a:gd name="connsiteX5" fmla="*/ 0 w 1439333"/>
                <a:gd name="connsiteY5" fmla="*/ 0 h 855133"/>
                <a:gd name="connsiteX0" fmla="*/ 0 w 867831"/>
                <a:gd name="connsiteY0" fmla="*/ 0 h 855133"/>
                <a:gd name="connsiteX1" fmla="*/ 867831 w 867831"/>
                <a:gd name="connsiteY1" fmla="*/ 0 h 855133"/>
                <a:gd name="connsiteX2" fmla="*/ 457199 w 867831"/>
                <a:gd name="connsiteY2" fmla="*/ 419101 h 855133"/>
                <a:gd name="connsiteX3" fmla="*/ 867831 w 867831"/>
                <a:gd name="connsiteY3" fmla="*/ 855133 h 855133"/>
                <a:gd name="connsiteX4" fmla="*/ 0 w 867831"/>
                <a:gd name="connsiteY4" fmla="*/ 855133 h 855133"/>
                <a:gd name="connsiteX5" fmla="*/ 0 w 867831"/>
                <a:gd name="connsiteY5" fmla="*/ 0 h 855133"/>
                <a:gd name="connsiteX0" fmla="*/ 0 w 867831"/>
                <a:gd name="connsiteY0" fmla="*/ 0 h 855133"/>
                <a:gd name="connsiteX1" fmla="*/ 867831 w 867831"/>
                <a:gd name="connsiteY1" fmla="*/ 0 h 855133"/>
                <a:gd name="connsiteX2" fmla="*/ 601133 w 867831"/>
                <a:gd name="connsiteY2" fmla="*/ 419101 h 855133"/>
                <a:gd name="connsiteX3" fmla="*/ 867831 w 867831"/>
                <a:gd name="connsiteY3" fmla="*/ 855133 h 855133"/>
                <a:gd name="connsiteX4" fmla="*/ 0 w 867831"/>
                <a:gd name="connsiteY4" fmla="*/ 855133 h 855133"/>
                <a:gd name="connsiteX5" fmla="*/ 0 w 867831"/>
                <a:gd name="connsiteY5" fmla="*/ 0 h 8551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67831" h="855133">
                  <a:moveTo>
                    <a:pt x="0" y="0"/>
                  </a:moveTo>
                  <a:lnTo>
                    <a:pt x="867831" y="0"/>
                  </a:lnTo>
                  <a:lnTo>
                    <a:pt x="601133" y="419101"/>
                  </a:lnTo>
                  <a:lnTo>
                    <a:pt x="867831" y="855133"/>
                  </a:lnTo>
                  <a:lnTo>
                    <a:pt x="0" y="855133"/>
                  </a:lnTo>
                  <a:lnTo>
                    <a:pt x="0" y="0"/>
                  </a:lnTo>
                  <a:close/>
                </a:path>
              </a:pathLst>
            </a:custGeom>
            <a:solidFill>
              <a:srgbClr val="9B2C4E"/>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ZA"/>
            </a:p>
          </p:txBody>
        </p:sp>
        <p:pic>
          <p:nvPicPr>
            <p:cNvPr id="17" name="Picture 16">
              <a:extLst>
                <a:ext uri="{FF2B5EF4-FFF2-40B4-BE49-F238E27FC236}">
                  <a16:creationId xmlns:a16="http://schemas.microsoft.com/office/drawing/2014/main" xmlns="" id="{669823C0-9392-4986-AE63-B182F44C6886}"/>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34222" y="4830239"/>
              <a:ext cx="476352" cy="265404"/>
            </a:xfrm>
            <a:prstGeom prst="rect">
              <a:avLst/>
            </a:prstGeom>
          </p:spPr>
        </p:pic>
      </p:grpSp>
      <p:pic>
        <p:nvPicPr>
          <p:cNvPr id="20" name="Picture 19" descr="blocks.png">
            <a:extLst>
              <a:ext uri="{FF2B5EF4-FFF2-40B4-BE49-F238E27FC236}">
                <a16:creationId xmlns:a16="http://schemas.microsoft.com/office/drawing/2014/main" xmlns="" id="{3D8DC052-7AB5-458D-A110-9FA8898AAE63}"/>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rot="10800000" flipH="1" flipV="1">
            <a:off x="5645810" y="-541783"/>
            <a:ext cx="1265354" cy="2568888"/>
          </a:xfrm>
          <a:prstGeom prst="rect">
            <a:avLst/>
          </a:prstGeom>
        </p:spPr>
      </p:pic>
    </p:spTree>
    <p:extLst>
      <p:ext uri="{BB962C8B-B14F-4D97-AF65-F5344CB8AC3E}">
        <p14:creationId xmlns:p14="http://schemas.microsoft.com/office/powerpoint/2010/main" val="30425257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Blue Background">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xmlns="" id="{68E17F0F-7F40-40F1-BD74-29D39EB0922A}"/>
              </a:ext>
            </a:extLst>
          </p:cNvPr>
          <p:cNvSpPr/>
          <p:nvPr userDrawn="1"/>
        </p:nvSpPr>
        <p:spPr>
          <a:xfrm>
            <a:off x="1" y="-943"/>
            <a:ext cx="6858000" cy="5143500"/>
          </a:xfrm>
          <a:prstGeom prst="rect">
            <a:avLst/>
          </a:prstGeom>
          <a:solidFill>
            <a:srgbClr val="002E6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ZA" dirty="0">
              <a:highlight>
                <a:srgbClr val="005A81"/>
              </a:highlight>
            </a:endParaRPr>
          </a:p>
        </p:txBody>
      </p:sp>
      <p:sp>
        <p:nvSpPr>
          <p:cNvPr id="11" name="Title 10"/>
          <p:cNvSpPr>
            <a:spLocks noGrp="1"/>
          </p:cNvSpPr>
          <p:nvPr>
            <p:ph type="title"/>
          </p:nvPr>
        </p:nvSpPr>
        <p:spPr>
          <a:xfrm>
            <a:off x="342900" y="205981"/>
            <a:ext cx="5372100" cy="718467"/>
          </a:xfrm>
        </p:spPr>
        <p:txBody>
          <a:bodyPr>
            <a:noAutofit/>
          </a:bodyPr>
          <a:lstStyle>
            <a:lvl1pPr algn="l">
              <a:lnSpc>
                <a:spcPct val="80000"/>
              </a:lnSpc>
              <a:defRPr sz="2800">
                <a:solidFill>
                  <a:schemeClr val="bg1"/>
                </a:solidFill>
                <a:latin typeface="Arial Black"/>
                <a:cs typeface="Arial Black"/>
              </a:defRPr>
            </a:lvl1pPr>
          </a:lstStyle>
          <a:p>
            <a:r>
              <a:rPr lang="en-US"/>
              <a:t>Click to edit Master title style</a:t>
            </a:r>
            <a:endParaRPr lang="en-US" dirty="0"/>
          </a:p>
        </p:txBody>
      </p:sp>
      <p:sp>
        <p:nvSpPr>
          <p:cNvPr id="5" name="Text Placeholder 4"/>
          <p:cNvSpPr>
            <a:spLocks noGrp="1"/>
          </p:cNvSpPr>
          <p:nvPr>
            <p:ph type="body" sz="quarter" idx="13"/>
          </p:nvPr>
        </p:nvSpPr>
        <p:spPr>
          <a:xfrm>
            <a:off x="343287" y="1443480"/>
            <a:ext cx="5973096" cy="3063285"/>
          </a:xfrm>
        </p:spPr>
        <p:txBody>
          <a:bodyPr numCol="1" spcCol="197266">
            <a:normAutofit/>
          </a:bodyPr>
          <a:lstStyle>
            <a:lvl1pPr marL="285750" indent="-285750">
              <a:lnSpc>
                <a:spcPct val="120000"/>
              </a:lnSpc>
              <a:buFont typeface="Arial" panose="020B0604020202020204" pitchFamily="34" charset="0"/>
              <a:buChar char="•"/>
              <a:defRPr sz="2000">
                <a:solidFill>
                  <a:schemeClr val="bg1"/>
                </a:solidFill>
              </a:defRPr>
            </a:lvl1pPr>
            <a:lvl2pPr marL="693930" indent="-285750">
              <a:buFont typeface="Arial" panose="020B0604020202020204" pitchFamily="34" charset="0"/>
              <a:buChar char="•"/>
              <a:defRPr sz="1600">
                <a:solidFill>
                  <a:srgbClr val="FFFFFF"/>
                </a:solidFill>
              </a:defRPr>
            </a:lvl2pPr>
            <a:lvl3pPr marL="1102112" indent="-285750">
              <a:buFont typeface="Arial" panose="020B0604020202020204" pitchFamily="34" charset="0"/>
              <a:buChar char="•"/>
              <a:defRPr sz="1400">
                <a:solidFill>
                  <a:srgbClr val="FFFFFF"/>
                </a:solidFill>
              </a:defRPr>
            </a:lvl3pPr>
            <a:lvl4pPr marL="1224542" indent="0">
              <a:buNone/>
              <a:defRPr sz="600">
                <a:solidFill>
                  <a:schemeClr val="bg1"/>
                </a:solidFill>
              </a:defRPr>
            </a:lvl4pPr>
            <a:lvl5pPr marL="1632723" indent="0">
              <a:buNone/>
              <a:defRPr sz="600">
                <a:solidFill>
                  <a:schemeClr val="bg1"/>
                </a:solidFill>
              </a:defRPr>
            </a:lvl5pPr>
          </a:lstStyle>
          <a:p>
            <a:pPr lvl="0"/>
            <a:r>
              <a:rPr lang="en-US" dirty="0"/>
              <a:t>Click to edit Master text styles</a:t>
            </a:r>
          </a:p>
          <a:p>
            <a:pPr lvl="1"/>
            <a:endParaRPr lang="en-US" sz="1600" dirty="0"/>
          </a:p>
          <a:p>
            <a:pPr lvl="2"/>
            <a:endParaRPr lang="en-US" dirty="0"/>
          </a:p>
        </p:txBody>
      </p:sp>
      <p:sp>
        <p:nvSpPr>
          <p:cNvPr id="7" name="Text Placeholder 6"/>
          <p:cNvSpPr>
            <a:spLocks noGrp="1"/>
          </p:cNvSpPr>
          <p:nvPr>
            <p:ph type="body" sz="quarter" idx="15"/>
          </p:nvPr>
        </p:nvSpPr>
        <p:spPr>
          <a:xfrm>
            <a:off x="343257" y="938306"/>
            <a:ext cx="5973096" cy="310414"/>
          </a:xfrm>
        </p:spPr>
        <p:txBody>
          <a:bodyPr>
            <a:noAutofit/>
          </a:bodyPr>
          <a:lstStyle>
            <a:lvl1pPr marL="0" indent="0">
              <a:buNone/>
              <a:defRPr sz="1800" i="1">
                <a:solidFill>
                  <a:srgbClr val="FFFFFF"/>
                </a:solidFill>
                <a:latin typeface="Arial"/>
                <a:cs typeface="Arial"/>
              </a:defRPr>
            </a:lvl1pPr>
          </a:lstStyle>
          <a:p>
            <a:pPr lvl="0"/>
            <a:r>
              <a:rPr lang="en-US"/>
              <a:t>Click to edit Master text styles</a:t>
            </a:r>
          </a:p>
        </p:txBody>
      </p:sp>
      <p:sp>
        <p:nvSpPr>
          <p:cNvPr id="9" name="Slide Number Placeholder 8">
            <a:extLst>
              <a:ext uri="{FF2B5EF4-FFF2-40B4-BE49-F238E27FC236}">
                <a16:creationId xmlns:a16="http://schemas.microsoft.com/office/drawing/2014/main" xmlns="" id="{71342A35-2D5B-4E77-9A57-A6E07E963268}"/>
              </a:ext>
            </a:extLst>
          </p:cNvPr>
          <p:cNvSpPr>
            <a:spLocks noGrp="1"/>
          </p:cNvSpPr>
          <p:nvPr>
            <p:ph type="sldNum" sz="quarter" idx="18"/>
          </p:nvPr>
        </p:nvSpPr>
        <p:spPr/>
        <p:txBody>
          <a:bodyPr/>
          <a:lstStyle/>
          <a:p>
            <a:fld id="{2DE96EAB-BA9C-424E-B507-24E718D2C5A3}" type="slidenum">
              <a:rPr lang="en-US" smtClean="0"/>
              <a:pPr/>
              <a:t>‹#›</a:t>
            </a:fld>
            <a:endParaRPr lang="en-US" dirty="0"/>
          </a:p>
        </p:txBody>
      </p:sp>
      <p:grpSp>
        <p:nvGrpSpPr>
          <p:cNvPr id="14" name="Group 13">
            <a:extLst>
              <a:ext uri="{FF2B5EF4-FFF2-40B4-BE49-F238E27FC236}">
                <a16:creationId xmlns:a16="http://schemas.microsoft.com/office/drawing/2014/main" xmlns="" id="{5134E05A-87B5-49DC-B40B-776533CD01CA}"/>
              </a:ext>
            </a:extLst>
          </p:cNvPr>
          <p:cNvGrpSpPr/>
          <p:nvPr userDrawn="1"/>
        </p:nvGrpSpPr>
        <p:grpSpPr>
          <a:xfrm>
            <a:off x="134221" y="4666368"/>
            <a:ext cx="429982" cy="475633"/>
            <a:chOff x="134222" y="4667864"/>
            <a:chExt cx="476352" cy="475633"/>
          </a:xfrm>
        </p:grpSpPr>
        <p:sp>
          <p:nvSpPr>
            <p:cNvPr id="18" name="Arrow: Pentagon 1">
              <a:extLst>
                <a:ext uri="{FF2B5EF4-FFF2-40B4-BE49-F238E27FC236}">
                  <a16:creationId xmlns:a16="http://schemas.microsoft.com/office/drawing/2014/main" xmlns="" id="{C71AA25B-507F-401F-A0CF-ABC70CCE628D}"/>
                </a:ext>
              </a:extLst>
            </p:cNvPr>
            <p:cNvSpPr/>
            <p:nvPr userDrawn="1"/>
          </p:nvSpPr>
          <p:spPr>
            <a:xfrm rot="16200000">
              <a:off x="134581" y="4667505"/>
              <a:ext cx="475633" cy="476352"/>
            </a:xfrm>
            <a:custGeom>
              <a:avLst/>
              <a:gdLst>
                <a:gd name="connsiteX0" fmla="*/ 0 w 1439333"/>
                <a:gd name="connsiteY0" fmla="*/ 0 h 855133"/>
                <a:gd name="connsiteX1" fmla="*/ 867831 w 1439333"/>
                <a:gd name="connsiteY1" fmla="*/ 0 h 855133"/>
                <a:gd name="connsiteX2" fmla="*/ 1439333 w 1439333"/>
                <a:gd name="connsiteY2" fmla="*/ 427567 h 855133"/>
                <a:gd name="connsiteX3" fmla="*/ 867831 w 1439333"/>
                <a:gd name="connsiteY3" fmla="*/ 855133 h 855133"/>
                <a:gd name="connsiteX4" fmla="*/ 0 w 1439333"/>
                <a:gd name="connsiteY4" fmla="*/ 855133 h 855133"/>
                <a:gd name="connsiteX5" fmla="*/ 0 w 1439333"/>
                <a:gd name="connsiteY5" fmla="*/ 0 h 855133"/>
                <a:gd name="connsiteX0" fmla="*/ 0 w 867831"/>
                <a:gd name="connsiteY0" fmla="*/ 0 h 855133"/>
                <a:gd name="connsiteX1" fmla="*/ 867831 w 867831"/>
                <a:gd name="connsiteY1" fmla="*/ 0 h 855133"/>
                <a:gd name="connsiteX2" fmla="*/ 457199 w 867831"/>
                <a:gd name="connsiteY2" fmla="*/ 419101 h 855133"/>
                <a:gd name="connsiteX3" fmla="*/ 867831 w 867831"/>
                <a:gd name="connsiteY3" fmla="*/ 855133 h 855133"/>
                <a:gd name="connsiteX4" fmla="*/ 0 w 867831"/>
                <a:gd name="connsiteY4" fmla="*/ 855133 h 855133"/>
                <a:gd name="connsiteX5" fmla="*/ 0 w 867831"/>
                <a:gd name="connsiteY5" fmla="*/ 0 h 855133"/>
                <a:gd name="connsiteX0" fmla="*/ 0 w 867831"/>
                <a:gd name="connsiteY0" fmla="*/ 0 h 855133"/>
                <a:gd name="connsiteX1" fmla="*/ 867831 w 867831"/>
                <a:gd name="connsiteY1" fmla="*/ 0 h 855133"/>
                <a:gd name="connsiteX2" fmla="*/ 601133 w 867831"/>
                <a:gd name="connsiteY2" fmla="*/ 419101 h 855133"/>
                <a:gd name="connsiteX3" fmla="*/ 867831 w 867831"/>
                <a:gd name="connsiteY3" fmla="*/ 855133 h 855133"/>
                <a:gd name="connsiteX4" fmla="*/ 0 w 867831"/>
                <a:gd name="connsiteY4" fmla="*/ 855133 h 855133"/>
                <a:gd name="connsiteX5" fmla="*/ 0 w 867831"/>
                <a:gd name="connsiteY5" fmla="*/ 0 h 8551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67831" h="855133">
                  <a:moveTo>
                    <a:pt x="0" y="0"/>
                  </a:moveTo>
                  <a:lnTo>
                    <a:pt x="867831" y="0"/>
                  </a:lnTo>
                  <a:lnTo>
                    <a:pt x="601133" y="419101"/>
                  </a:lnTo>
                  <a:lnTo>
                    <a:pt x="867831" y="855133"/>
                  </a:lnTo>
                  <a:lnTo>
                    <a:pt x="0" y="855133"/>
                  </a:lnTo>
                  <a:lnTo>
                    <a:pt x="0" y="0"/>
                  </a:lnTo>
                  <a:close/>
                </a:path>
              </a:pathLst>
            </a:custGeom>
            <a:solidFill>
              <a:srgbClr val="9B2C4E"/>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ZA"/>
            </a:p>
          </p:txBody>
        </p:sp>
        <p:pic>
          <p:nvPicPr>
            <p:cNvPr id="19" name="Picture 18">
              <a:extLst>
                <a:ext uri="{FF2B5EF4-FFF2-40B4-BE49-F238E27FC236}">
                  <a16:creationId xmlns:a16="http://schemas.microsoft.com/office/drawing/2014/main" xmlns="" id="{BE589DBA-C0B9-414D-97AF-E584C53E6D58}"/>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34222" y="4830239"/>
              <a:ext cx="476352" cy="265404"/>
            </a:xfrm>
            <a:prstGeom prst="rect">
              <a:avLst/>
            </a:prstGeom>
          </p:spPr>
        </p:pic>
      </p:grpSp>
      <p:pic>
        <p:nvPicPr>
          <p:cNvPr id="20" name="Picture 19" descr="blocks.png">
            <a:extLst>
              <a:ext uri="{FF2B5EF4-FFF2-40B4-BE49-F238E27FC236}">
                <a16:creationId xmlns:a16="http://schemas.microsoft.com/office/drawing/2014/main" xmlns="" id="{5B9D62AD-78DE-4255-A10D-D92388BE5D7D}"/>
              </a:ext>
            </a:extLst>
          </p:cNvPr>
          <p:cNvPicPr>
            <a:picLocks noChangeAspect="1"/>
          </p:cNvPicPr>
          <p:nvPr userDrawn="1"/>
        </p:nvPicPr>
        <p:blipFill rotWithShape="1">
          <a:blip r:embed="rId3" cstate="print">
            <a:alphaModFix amt="50000"/>
            <a:extLst>
              <a:ext uri="{28A0092B-C50C-407E-A947-70E740481C1C}">
                <a14:useLocalDpi xmlns:a14="http://schemas.microsoft.com/office/drawing/2010/main"/>
              </a:ext>
            </a:extLst>
          </a:blip>
          <a:srcRect/>
          <a:stretch/>
        </p:blipFill>
        <p:spPr>
          <a:xfrm rot="5400000" flipH="1" flipV="1">
            <a:off x="5910315" y="-214670"/>
            <a:ext cx="764490" cy="1280226"/>
          </a:xfrm>
          <a:prstGeom prst="rect">
            <a:avLst/>
          </a:prstGeom>
        </p:spPr>
      </p:pic>
    </p:spTree>
    <p:extLst>
      <p:ext uri="{BB962C8B-B14F-4D97-AF65-F5344CB8AC3E}">
        <p14:creationId xmlns:p14="http://schemas.microsoft.com/office/powerpoint/2010/main" val="15615181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Blue Background">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xmlns="" id="{4954901E-8BFB-4D8D-A8F8-13D9B48F4EE9}"/>
              </a:ext>
            </a:extLst>
          </p:cNvPr>
          <p:cNvSpPr/>
          <p:nvPr userDrawn="1"/>
        </p:nvSpPr>
        <p:spPr>
          <a:xfrm>
            <a:off x="1" y="-943"/>
            <a:ext cx="6858000" cy="5143500"/>
          </a:xfrm>
          <a:prstGeom prst="rect">
            <a:avLst/>
          </a:prstGeom>
          <a:solidFill>
            <a:srgbClr val="002E6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ZA" dirty="0">
              <a:highlight>
                <a:srgbClr val="005A81"/>
              </a:highlight>
            </a:endParaRPr>
          </a:p>
        </p:txBody>
      </p:sp>
      <p:sp>
        <p:nvSpPr>
          <p:cNvPr id="11" name="Title 10"/>
          <p:cNvSpPr>
            <a:spLocks noGrp="1"/>
          </p:cNvSpPr>
          <p:nvPr>
            <p:ph type="title"/>
          </p:nvPr>
        </p:nvSpPr>
        <p:spPr>
          <a:xfrm>
            <a:off x="342900" y="205981"/>
            <a:ext cx="5379474" cy="718467"/>
          </a:xfrm>
        </p:spPr>
        <p:txBody>
          <a:bodyPr>
            <a:noAutofit/>
          </a:bodyPr>
          <a:lstStyle>
            <a:lvl1pPr algn="l">
              <a:lnSpc>
                <a:spcPct val="80000"/>
              </a:lnSpc>
              <a:defRPr sz="2800">
                <a:solidFill>
                  <a:schemeClr val="bg1"/>
                </a:solidFill>
                <a:latin typeface="Arial Black"/>
                <a:cs typeface="Arial Black"/>
              </a:defRPr>
            </a:lvl1pPr>
          </a:lstStyle>
          <a:p>
            <a:r>
              <a:rPr lang="en-US" dirty="0"/>
              <a:t>Click to edit Master title style</a:t>
            </a:r>
          </a:p>
        </p:txBody>
      </p:sp>
      <p:sp>
        <p:nvSpPr>
          <p:cNvPr id="5" name="Text Placeholder 4"/>
          <p:cNvSpPr>
            <a:spLocks noGrp="1"/>
          </p:cNvSpPr>
          <p:nvPr>
            <p:ph type="body" sz="quarter" idx="13"/>
          </p:nvPr>
        </p:nvSpPr>
        <p:spPr>
          <a:xfrm>
            <a:off x="342901" y="1440959"/>
            <a:ext cx="2826159" cy="3063285"/>
          </a:xfrm>
        </p:spPr>
        <p:txBody>
          <a:bodyPr numCol="1" spcCol="197266">
            <a:normAutofit/>
          </a:bodyPr>
          <a:lstStyle>
            <a:lvl1pPr marL="285750" indent="-285750">
              <a:lnSpc>
                <a:spcPct val="120000"/>
              </a:lnSpc>
              <a:buFont typeface="Arial" panose="020B0604020202020204" pitchFamily="34" charset="0"/>
              <a:buChar char="•"/>
              <a:defRPr sz="1800">
                <a:solidFill>
                  <a:schemeClr val="bg1"/>
                </a:solidFill>
              </a:defRPr>
            </a:lvl1pPr>
            <a:lvl2pPr marL="408180" indent="0">
              <a:buNone/>
              <a:defRPr sz="1600">
                <a:solidFill>
                  <a:srgbClr val="FFFFFF"/>
                </a:solidFill>
              </a:defRPr>
            </a:lvl2pPr>
            <a:lvl3pPr marL="816362" indent="0">
              <a:buNone/>
              <a:defRPr sz="1400">
                <a:solidFill>
                  <a:srgbClr val="FFFFFF"/>
                </a:solidFill>
              </a:defRPr>
            </a:lvl3pPr>
            <a:lvl4pPr marL="1224542" indent="0">
              <a:buNone/>
              <a:defRPr sz="600">
                <a:solidFill>
                  <a:schemeClr val="bg1"/>
                </a:solidFill>
              </a:defRPr>
            </a:lvl4pPr>
            <a:lvl5pPr marL="1632723" indent="0">
              <a:buNone/>
              <a:defRPr sz="600">
                <a:solidFill>
                  <a:schemeClr val="bg1"/>
                </a:solidFill>
              </a:defRPr>
            </a:lvl5pPr>
          </a:lstStyle>
          <a:p>
            <a:pPr lvl="0"/>
            <a:r>
              <a:rPr lang="en-US" dirty="0"/>
              <a:t>Click to edit Master text styles</a:t>
            </a:r>
          </a:p>
          <a:p>
            <a:pPr lvl="1"/>
            <a:endParaRPr lang="en-US" sz="1600" dirty="0"/>
          </a:p>
          <a:p>
            <a:pPr lvl="2"/>
            <a:endParaRPr lang="en-US" dirty="0"/>
          </a:p>
        </p:txBody>
      </p:sp>
      <p:sp>
        <p:nvSpPr>
          <p:cNvPr id="7" name="Text Placeholder 6"/>
          <p:cNvSpPr>
            <a:spLocks noGrp="1"/>
          </p:cNvSpPr>
          <p:nvPr>
            <p:ph type="body" sz="quarter" idx="15"/>
          </p:nvPr>
        </p:nvSpPr>
        <p:spPr>
          <a:xfrm>
            <a:off x="343257" y="938306"/>
            <a:ext cx="5973096" cy="310414"/>
          </a:xfrm>
        </p:spPr>
        <p:txBody>
          <a:bodyPr>
            <a:noAutofit/>
          </a:bodyPr>
          <a:lstStyle>
            <a:lvl1pPr marL="0" indent="0">
              <a:buNone/>
              <a:defRPr sz="1800" i="1">
                <a:solidFill>
                  <a:srgbClr val="FFFFFF"/>
                </a:solidFill>
                <a:latin typeface="Arial"/>
                <a:cs typeface="Arial"/>
              </a:defRPr>
            </a:lvl1pPr>
          </a:lstStyle>
          <a:p>
            <a:pPr lvl="0"/>
            <a:r>
              <a:rPr lang="en-US"/>
              <a:t>Click to edit Master text styles</a:t>
            </a:r>
          </a:p>
        </p:txBody>
      </p:sp>
      <p:sp>
        <p:nvSpPr>
          <p:cNvPr id="14" name="Text Placeholder 4">
            <a:extLst>
              <a:ext uri="{FF2B5EF4-FFF2-40B4-BE49-F238E27FC236}">
                <a16:creationId xmlns:a16="http://schemas.microsoft.com/office/drawing/2014/main" xmlns="" id="{4B26C58B-0000-4238-BB40-E8B934AFC9F9}"/>
              </a:ext>
            </a:extLst>
          </p:cNvPr>
          <p:cNvSpPr>
            <a:spLocks noGrp="1"/>
          </p:cNvSpPr>
          <p:nvPr>
            <p:ph type="body" sz="quarter" idx="16"/>
          </p:nvPr>
        </p:nvSpPr>
        <p:spPr>
          <a:xfrm>
            <a:off x="3490194" y="1440959"/>
            <a:ext cx="2826159" cy="3063285"/>
          </a:xfrm>
        </p:spPr>
        <p:txBody>
          <a:bodyPr numCol="1" spcCol="197266">
            <a:normAutofit/>
          </a:bodyPr>
          <a:lstStyle>
            <a:lvl1pPr marL="285750" indent="-285750">
              <a:lnSpc>
                <a:spcPct val="120000"/>
              </a:lnSpc>
              <a:buFont typeface="Arial" panose="020B0604020202020204" pitchFamily="34" charset="0"/>
              <a:buChar char="•"/>
              <a:defRPr sz="1800">
                <a:solidFill>
                  <a:schemeClr val="bg1"/>
                </a:solidFill>
              </a:defRPr>
            </a:lvl1pPr>
            <a:lvl2pPr marL="408180" indent="0">
              <a:buNone/>
              <a:defRPr sz="1600">
                <a:solidFill>
                  <a:srgbClr val="FFFFFF"/>
                </a:solidFill>
              </a:defRPr>
            </a:lvl2pPr>
            <a:lvl3pPr marL="816362" indent="0">
              <a:buNone/>
              <a:defRPr sz="1400">
                <a:solidFill>
                  <a:srgbClr val="FFFFFF"/>
                </a:solidFill>
              </a:defRPr>
            </a:lvl3pPr>
            <a:lvl4pPr marL="1224542" indent="0">
              <a:buNone/>
              <a:defRPr sz="600">
                <a:solidFill>
                  <a:schemeClr val="bg1"/>
                </a:solidFill>
              </a:defRPr>
            </a:lvl4pPr>
            <a:lvl5pPr marL="1632723" indent="0">
              <a:buNone/>
              <a:defRPr sz="600">
                <a:solidFill>
                  <a:schemeClr val="bg1"/>
                </a:solidFill>
              </a:defRPr>
            </a:lvl5pPr>
          </a:lstStyle>
          <a:p>
            <a:pPr lvl="0"/>
            <a:r>
              <a:rPr lang="en-US" dirty="0"/>
              <a:t>Click to edit Master text styles</a:t>
            </a:r>
          </a:p>
          <a:p>
            <a:pPr lvl="1"/>
            <a:endParaRPr lang="en-US" sz="1600" dirty="0"/>
          </a:p>
          <a:p>
            <a:pPr lvl="2"/>
            <a:endParaRPr lang="en-US" dirty="0"/>
          </a:p>
        </p:txBody>
      </p:sp>
      <p:sp>
        <p:nvSpPr>
          <p:cNvPr id="6" name="Slide Number Placeholder 5">
            <a:extLst>
              <a:ext uri="{FF2B5EF4-FFF2-40B4-BE49-F238E27FC236}">
                <a16:creationId xmlns:a16="http://schemas.microsoft.com/office/drawing/2014/main" xmlns="" id="{F7AA782D-C9C2-4B8C-89B5-E378C6A79C51}"/>
              </a:ext>
            </a:extLst>
          </p:cNvPr>
          <p:cNvSpPr>
            <a:spLocks noGrp="1"/>
          </p:cNvSpPr>
          <p:nvPr>
            <p:ph type="sldNum" sz="quarter" idx="19"/>
          </p:nvPr>
        </p:nvSpPr>
        <p:spPr/>
        <p:txBody>
          <a:bodyPr/>
          <a:lstStyle/>
          <a:p>
            <a:fld id="{2DE96EAB-BA9C-424E-B507-24E718D2C5A3}" type="slidenum">
              <a:rPr lang="en-US" smtClean="0"/>
              <a:pPr/>
              <a:t>‹#›</a:t>
            </a:fld>
            <a:endParaRPr lang="en-US" dirty="0"/>
          </a:p>
        </p:txBody>
      </p:sp>
      <p:grpSp>
        <p:nvGrpSpPr>
          <p:cNvPr id="15" name="Group 14">
            <a:extLst>
              <a:ext uri="{FF2B5EF4-FFF2-40B4-BE49-F238E27FC236}">
                <a16:creationId xmlns:a16="http://schemas.microsoft.com/office/drawing/2014/main" xmlns="" id="{2CF7C468-7268-4193-9350-405B60E87532}"/>
              </a:ext>
            </a:extLst>
          </p:cNvPr>
          <p:cNvGrpSpPr/>
          <p:nvPr userDrawn="1"/>
        </p:nvGrpSpPr>
        <p:grpSpPr>
          <a:xfrm>
            <a:off x="134221" y="4666368"/>
            <a:ext cx="429982" cy="475633"/>
            <a:chOff x="134222" y="4667864"/>
            <a:chExt cx="476352" cy="475633"/>
          </a:xfrm>
        </p:grpSpPr>
        <p:sp>
          <p:nvSpPr>
            <p:cNvPr id="19" name="Arrow: Pentagon 1">
              <a:extLst>
                <a:ext uri="{FF2B5EF4-FFF2-40B4-BE49-F238E27FC236}">
                  <a16:creationId xmlns:a16="http://schemas.microsoft.com/office/drawing/2014/main" xmlns="" id="{6869D981-F048-4AAB-AE66-E1BDA2EF7AE8}"/>
                </a:ext>
              </a:extLst>
            </p:cNvPr>
            <p:cNvSpPr/>
            <p:nvPr userDrawn="1"/>
          </p:nvSpPr>
          <p:spPr>
            <a:xfrm rot="16200000">
              <a:off x="134581" y="4667505"/>
              <a:ext cx="475633" cy="476352"/>
            </a:xfrm>
            <a:custGeom>
              <a:avLst/>
              <a:gdLst>
                <a:gd name="connsiteX0" fmla="*/ 0 w 1439333"/>
                <a:gd name="connsiteY0" fmla="*/ 0 h 855133"/>
                <a:gd name="connsiteX1" fmla="*/ 867831 w 1439333"/>
                <a:gd name="connsiteY1" fmla="*/ 0 h 855133"/>
                <a:gd name="connsiteX2" fmla="*/ 1439333 w 1439333"/>
                <a:gd name="connsiteY2" fmla="*/ 427567 h 855133"/>
                <a:gd name="connsiteX3" fmla="*/ 867831 w 1439333"/>
                <a:gd name="connsiteY3" fmla="*/ 855133 h 855133"/>
                <a:gd name="connsiteX4" fmla="*/ 0 w 1439333"/>
                <a:gd name="connsiteY4" fmla="*/ 855133 h 855133"/>
                <a:gd name="connsiteX5" fmla="*/ 0 w 1439333"/>
                <a:gd name="connsiteY5" fmla="*/ 0 h 855133"/>
                <a:gd name="connsiteX0" fmla="*/ 0 w 867831"/>
                <a:gd name="connsiteY0" fmla="*/ 0 h 855133"/>
                <a:gd name="connsiteX1" fmla="*/ 867831 w 867831"/>
                <a:gd name="connsiteY1" fmla="*/ 0 h 855133"/>
                <a:gd name="connsiteX2" fmla="*/ 457199 w 867831"/>
                <a:gd name="connsiteY2" fmla="*/ 419101 h 855133"/>
                <a:gd name="connsiteX3" fmla="*/ 867831 w 867831"/>
                <a:gd name="connsiteY3" fmla="*/ 855133 h 855133"/>
                <a:gd name="connsiteX4" fmla="*/ 0 w 867831"/>
                <a:gd name="connsiteY4" fmla="*/ 855133 h 855133"/>
                <a:gd name="connsiteX5" fmla="*/ 0 w 867831"/>
                <a:gd name="connsiteY5" fmla="*/ 0 h 855133"/>
                <a:gd name="connsiteX0" fmla="*/ 0 w 867831"/>
                <a:gd name="connsiteY0" fmla="*/ 0 h 855133"/>
                <a:gd name="connsiteX1" fmla="*/ 867831 w 867831"/>
                <a:gd name="connsiteY1" fmla="*/ 0 h 855133"/>
                <a:gd name="connsiteX2" fmla="*/ 601133 w 867831"/>
                <a:gd name="connsiteY2" fmla="*/ 419101 h 855133"/>
                <a:gd name="connsiteX3" fmla="*/ 867831 w 867831"/>
                <a:gd name="connsiteY3" fmla="*/ 855133 h 855133"/>
                <a:gd name="connsiteX4" fmla="*/ 0 w 867831"/>
                <a:gd name="connsiteY4" fmla="*/ 855133 h 855133"/>
                <a:gd name="connsiteX5" fmla="*/ 0 w 867831"/>
                <a:gd name="connsiteY5" fmla="*/ 0 h 8551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67831" h="855133">
                  <a:moveTo>
                    <a:pt x="0" y="0"/>
                  </a:moveTo>
                  <a:lnTo>
                    <a:pt x="867831" y="0"/>
                  </a:lnTo>
                  <a:lnTo>
                    <a:pt x="601133" y="419101"/>
                  </a:lnTo>
                  <a:lnTo>
                    <a:pt x="867831" y="855133"/>
                  </a:lnTo>
                  <a:lnTo>
                    <a:pt x="0" y="855133"/>
                  </a:lnTo>
                  <a:lnTo>
                    <a:pt x="0" y="0"/>
                  </a:lnTo>
                  <a:close/>
                </a:path>
              </a:pathLst>
            </a:custGeom>
            <a:solidFill>
              <a:srgbClr val="9B2C4E"/>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ZA"/>
            </a:p>
          </p:txBody>
        </p:sp>
        <p:pic>
          <p:nvPicPr>
            <p:cNvPr id="20" name="Picture 19">
              <a:extLst>
                <a:ext uri="{FF2B5EF4-FFF2-40B4-BE49-F238E27FC236}">
                  <a16:creationId xmlns:a16="http://schemas.microsoft.com/office/drawing/2014/main" xmlns="" id="{33B2F0D4-DBA8-4645-9DDA-59FDC73DEE4E}"/>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34222" y="4830239"/>
              <a:ext cx="476352" cy="265404"/>
            </a:xfrm>
            <a:prstGeom prst="rect">
              <a:avLst/>
            </a:prstGeom>
          </p:spPr>
        </p:pic>
      </p:grpSp>
      <p:pic>
        <p:nvPicPr>
          <p:cNvPr id="21" name="Picture 20" descr="blocks.png">
            <a:extLst>
              <a:ext uri="{FF2B5EF4-FFF2-40B4-BE49-F238E27FC236}">
                <a16:creationId xmlns:a16="http://schemas.microsoft.com/office/drawing/2014/main" xmlns="" id="{A24AFC86-D829-4C08-BEBC-8620C6F5B090}"/>
              </a:ext>
            </a:extLst>
          </p:cNvPr>
          <p:cNvPicPr>
            <a:picLocks noChangeAspect="1"/>
          </p:cNvPicPr>
          <p:nvPr userDrawn="1"/>
        </p:nvPicPr>
        <p:blipFill rotWithShape="1">
          <a:blip r:embed="rId3" cstate="print">
            <a:alphaModFix amt="50000"/>
            <a:extLst>
              <a:ext uri="{28A0092B-C50C-407E-A947-70E740481C1C}">
                <a14:useLocalDpi xmlns:a14="http://schemas.microsoft.com/office/drawing/2010/main"/>
              </a:ext>
            </a:extLst>
          </a:blip>
          <a:srcRect/>
          <a:stretch/>
        </p:blipFill>
        <p:spPr>
          <a:xfrm rot="5400000" flipH="1" flipV="1">
            <a:off x="5910315" y="-214670"/>
            <a:ext cx="764490" cy="1280226"/>
          </a:xfrm>
          <a:prstGeom prst="rect">
            <a:avLst/>
          </a:prstGeom>
        </p:spPr>
      </p:pic>
    </p:spTree>
    <p:extLst>
      <p:ext uri="{BB962C8B-B14F-4D97-AF65-F5344CB8AC3E}">
        <p14:creationId xmlns:p14="http://schemas.microsoft.com/office/powerpoint/2010/main" val="191391359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Stone Background">
    <p:spTree>
      <p:nvGrpSpPr>
        <p:cNvPr id="1" name=""/>
        <p:cNvGrpSpPr/>
        <p:nvPr/>
      </p:nvGrpSpPr>
      <p:grpSpPr>
        <a:xfrm>
          <a:off x="0" y="0"/>
          <a:ext cx="0" cy="0"/>
          <a:chOff x="0" y="0"/>
          <a:chExt cx="0" cy="0"/>
        </a:xfrm>
      </p:grpSpPr>
      <p:sp>
        <p:nvSpPr>
          <p:cNvPr id="11" name="Title 10"/>
          <p:cNvSpPr>
            <a:spLocks noGrp="1"/>
          </p:cNvSpPr>
          <p:nvPr>
            <p:ph type="title"/>
          </p:nvPr>
        </p:nvSpPr>
        <p:spPr>
          <a:xfrm>
            <a:off x="342900" y="205981"/>
            <a:ext cx="5265174" cy="725497"/>
          </a:xfrm>
        </p:spPr>
        <p:txBody>
          <a:bodyPr>
            <a:noAutofit/>
          </a:bodyPr>
          <a:lstStyle>
            <a:lvl1pPr algn="l">
              <a:lnSpc>
                <a:spcPct val="80000"/>
              </a:lnSpc>
              <a:defRPr sz="2800">
                <a:solidFill>
                  <a:srgbClr val="17376D"/>
                </a:solidFill>
                <a:latin typeface="Arial Black"/>
                <a:cs typeface="Arial Black"/>
              </a:defRPr>
            </a:lvl1pPr>
          </a:lstStyle>
          <a:p>
            <a:r>
              <a:rPr lang="en-US" dirty="0"/>
              <a:t>Click to edit Master title style</a:t>
            </a:r>
          </a:p>
        </p:txBody>
      </p:sp>
      <p:sp>
        <p:nvSpPr>
          <p:cNvPr id="7" name="Text Placeholder 6"/>
          <p:cNvSpPr>
            <a:spLocks noGrp="1"/>
          </p:cNvSpPr>
          <p:nvPr>
            <p:ph type="body" sz="quarter" idx="16"/>
          </p:nvPr>
        </p:nvSpPr>
        <p:spPr>
          <a:xfrm>
            <a:off x="343257" y="940370"/>
            <a:ext cx="5265324" cy="303384"/>
          </a:xfrm>
        </p:spPr>
        <p:txBody>
          <a:bodyPr>
            <a:noAutofit/>
          </a:bodyPr>
          <a:lstStyle>
            <a:lvl1pPr marL="0" indent="0">
              <a:buNone/>
              <a:defRPr sz="1800" i="1">
                <a:solidFill>
                  <a:srgbClr val="139D8E"/>
                </a:solidFill>
                <a:latin typeface="Arial"/>
                <a:cs typeface="Arial"/>
              </a:defRPr>
            </a:lvl1pPr>
            <a:lvl2pPr marL="408180" indent="0">
              <a:buNone/>
              <a:defRPr sz="1400">
                <a:latin typeface="Arial"/>
                <a:cs typeface="Arial"/>
              </a:defRPr>
            </a:lvl2pPr>
            <a:lvl3pPr marL="816362" indent="0">
              <a:buNone/>
              <a:defRPr sz="1400">
                <a:latin typeface="Arial"/>
                <a:cs typeface="Arial"/>
              </a:defRPr>
            </a:lvl3pPr>
            <a:lvl4pPr marL="1224542" indent="0">
              <a:buNone/>
              <a:defRPr sz="1400">
                <a:latin typeface="Arial"/>
                <a:cs typeface="Arial"/>
              </a:defRPr>
            </a:lvl4pPr>
            <a:lvl5pPr marL="1632723" indent="0">
              <a:buNone/>
              <a:defRPr sz="1400">
                <a:latin typeface="Arial"/>
                <a:cs typeface="Arial"/>
              </a:defRPr>
            </a:lvl5pPr>
          </a:lstStyle>
          <a:p>
            <a:pPr lvl="0"/>
            <a:r>
              <a:rPr lang="en-US" dirty="0"/>
              <a:t>Click to edit Master text styles</a:t>
            </a:r>
          </a:p>
        </p:txBody>
      </p:sp>
      <p:sp>
        <p:nvSpPr>
          <p:cNvPr id="10" name="Text Placeholder 4">
            <a:extLst>
              <a:ext uri="{FF2B5EF4-FFF2-40B4-BE49-F238E27FC236}">
                <a16:creationId xmlns:a16="http://schemas.microsoft.com/office/drawing/2014/main" xmlns="" id="{0028DB4A-CC22-477B-8A6C-820FE74B1322}"/>
              </a:ext>
            </a:extLst>
          </p:cNvPr>
          <p:cNvSpPr>
            <a:spLocks noGrp="1"/>
          </p:cNvSpPr>
          <p:nvPr>
            <p:ph type="body" sz="quarter" idx="13"/>
          </p:nvPr>
        </p:nvSpPr>
        <p:spPr>
          <a:xfrm>
            <a:off x="343257" y="1443733"/>
            <a:ext cx="4158689" cy="3143928"/>
          </a:xfrm>
        </p:spPr>
        <p:txBody>
          <a:bodyPr numCol="1" spcCol="197266">
            <a:normAutofit/>
          </a:bodyPr>
          <a:lstStyle>
            <a:lvl1pPr marL="0" indent="0">
              <a:lnSpc>
                <a:spcPct val="120000"/>
              </a:lnSpc>
              <a:buNone/>
              <a:defRPr lang="en-US" sz="1800" kern="1200" dirty="0" smtClean="0">
                <a:solidFill>
                  <a:schemeClr val="tx1">
                    <a:lumMod val="75000"/>
                    <a:lumOff val="25000"/>
                  </a:schemeClr>
                </a:solidFill>
                <a:latin typeface="+mn-lt"/>
                <a:ea typeface="+mn-ea"/>
                <a:cs typeface="+mn-cs"/>
              </a:defRPr>
            </a:lvl1pPr>
            <a:lvl2pPr marL="408180" indent="0">
              <a:buNone/>
              <a:defRPr sz="1600">
                <a:solidFill>
                  <a:schemeClr val="tx1">
                    <a:lumMod val="65000"/>
                    <a:lumOff val="35000"/>
                  </a:schemeClr>
                </a:solidFill>
              </a:defRPr>
            </a:lvl2pPr>
            <a:lvl3pPr marL="816362" indent="0">
              <a:buNone/>
              <a:defRPr sz="1400">
                <a:solidFill>
                  <a:schemeClr val="tx1">
                    <a:lumMod val="65000"/>
                    <a:lumOff val="35000"/>
                  </a:schemeClr>
                </a:solidFill>
              </a:defRPr>
            </a:lvl3pPr>
            <a:lvl4pPr marL="1224542" indent="0">
              <a:buNone/>
              <a:defRPr sz="600">
                <a:solidFill>
                  <a:schemeClr val="bg1"/>
                </a:solidFill>
              </a:defRPr>
            </a:lvl4pPr>
            <a:lvl5pPr marL="1632723" indent="0">
              <a:buNone/>
              <a:defRPr sz="600">
                <a:solidFill>
                  <a:schemeClr val="bg1"/>
                </a:solidFill>
              </a:defRPr>
            </a:lvl5pPr>
          </a:lstStyle>
          <a:p>
            <a:pPr lvl="0"/>
            <a:r>
              <a:rPr lang="en-US" dirty="0"/>
              <a:t>Click to edit Master text styles</a:t>
            </a:r>
          </a:p>
          <a:p>
            <a:pPr lvl="1"/>
            <a:endParaRPr lang="en-US" sz="1600" dirty="0"/>
          </a:p>
          <a:p>
            <a:pPr lvl="2"/>
            <a:endParaRPr lang="en-US" dirty="0"/>
          </a:p>
        </p:txBody>
      </p:sp>
      <p:sp>
        <p:nvSpPr>
          <p:cNvPr id="12" name="Picture Placeholder 3">
            <a:extLst>
              <a:ext uri="{FF2B5EF4-FFF2-40B4-BE49-F238E27FC236}">
                <a16:creationId xmlns:a16="http://schemas.microsoft.com/office/drawing/2014/main" xmlns="" id="{0F40378C-70C8-4998-91D3-30ADD91D51AD}"/>
              </a:ext>
            </a:extLst>
          </p:cNvPr>
          <p:cNvSpPr>
            <a:spLocks noGrp="1"/>
          </p:cNvSpPr>
          <p:nvPr>
            <p:ph type="pic" sz="quarter" idx="14"/>
          </p:nvPr>
        </p:nvSpPr>
        <p:spPr>
          <a:xfrm>
            <a:off x="4745293" y="1443733"/>
            <a:ext cx="1923471" cy="3143928"/>
          </a:xfrm>
        </p:spPr>
        <p:txBody>
          <a:bodyPr anchor="ctr">
            <a:normAutofit/>
          </a:bodyPr>
          <a:lstStyle>
            <a:lvl1pPr marL="0" indent="0" algn="ctr">
              <a:buNone/>
              <a:defRPr sz="600">
                <a:solidFill>
                  <a:srgbClr val="FFFFFF"/>
                </a:solidFill>
                <a:latin typeface="Arial"/>
                <a:cs typeface="Arial"/>
              </a:defRPr>
            </a:lvl1pPr>
          </a:lstStyle>
          <a:p>
            <a:r>
              <a:rPr lang="en-US"/>
              <a:t>Click icon to add picture</a:t>
            </a:r>
            <a:endParaRPr lang="en-US" dirty="0"/>
          </a:p>
        </p:txBody>
      </p:sp>
      <p:sp>
        <p:nvSpPr>
          <p:cNvPr id="13" name="Slide Number Placeholder 12">
            <a:extLst>
              <a:ext uri="{FF2B5EF4-FFF2-40B4-BE49-F238E27FC236}">
                <a16:creationId xmlns:a16="http://schemas.microsoft.com/office/drawing/2014/main" xmlns="" id="{EA071B4E-AEDA-4911-815A-2F03F765181A}"/>
              </a:ext>
            </a:extLst>
          </p:cNvPr>
          <p:cNvSpPr>
            <a:spLocks noGrp="1"/>
          </p:cNvSpPr>
          <p:nvPr>
            <p:ph type="sldNum" sz="quarter" idx="19"/>
          </p:nvPr>
        </p:nvSpPr>
        <p:spPr/>
        <p:txBody>
          <a:bodyPr/>
          <a:lstStyle/>
          <a:p>
            <a:fld id="{2DE96EAB-BA9C-424E-B507-24E718D2C5A3}" type="slidenum">
              <a:rPr lang="en-US" smtClean="0"/>
              <a:pPr/>
              <a:t>‹#›</a:t>
            </a:fld>
            <a:endParaRPr lang="en-US" dirty="0"/>
          </a:p>
        </p:txBody>
      </p:sp>
      <p:grpSp>
        <p:nvGrpSpPr>
          <p:cNvPr id="14" name="Group 13">
            <a:extLst>
              <a:ext uri="{FF2B5EF4-FFF2-40B4-BE49-F238E27FC236}">
                <a16:creationId xmlns:a16="http://schemas.microsoft.com/office/drawing/2014/main" xmlns="" id="{A7C35406-B8E5-4FE0-A5FB-B930C756A43F}"/>
              </a:ext>
            </a:extLst>
          </p:cNvPr>
          <p:cNvGrpSpPr/>
          <p:nvPr userDrawn="1"/>
        </p:nvGrpSpPr>
        <p:grpSpPr>
          <a:xfrm>
            <a:off x="134221" y="4666368"/>
            <a:ext cx="429982" cy="475633"/>
            <a:chOff x="134222" y="4667864"/>
            <a:chExt cx="476352" cy="475633"/>
          </a:xfrm>
        </p:grpSpPr>
        <p:sp>
          <p:nvSpPr>
            <p:cNvPr id="15" name="Arrow: Pentagon 1">
              <a:extLst>
                <a:ext uri="{FF2B5EF4-FFF2-40B4-BE49-F238E27FC236}">
                  <a16:creationId xmlns:a16="http://schemas.microsoft.com/office/drawing/2014/main" xmlns="" id="{E8C7B81E-471D-4BA2-9410-9ABA9CFF4C3C}"/>
                </a:ext>
              </a:extLst>
            </p:cNvPr>
            <p:cNvSpPr/>
            <p:nvPr userDrawn="1"/>
          </p:nvSpPr>
          <p:spPr>
            <a:xfrm rot="16200000">
              <a:off x="134581" y="4667505"/>
              <a:ext cx="475633" cy="476352"/>
            </a:xfrm>
            <a:custGeom>
              <a:avLst/>
              <a:gdLst>
                <a:gd name="connsiteX0" fmla="*/ 0 w 1439333"/>
                <a:gd name="connsiteY0" fmla="*/ 0 h 855133"/>
                <a:gd name="connsiteX1" fmla="*/ 867831 w 1439333"/>
                <a:gd name="connsiteY1" fmla="*/ 0 h 855133"/>
                <a:gd name="connsiteX2" fmla="*/ 1439333 w 1439333"/>
                <a:gd name="connsiteY2" fmla="*/ 427567 h 855133"/>
                <a:gd name="connsiteX3" fmla="*/ 867831 w 1439333"/>
                <a:gd name="connsiteY3" fmla="*/ 855133 h 855133"/>
                <a:gd name="connsiteX4" fmla="*/ 0 w 1439333"/>
                <a:gd name="connsiteY4" fmla="*/ 855133 h 855133"/>
                <a:gd name="connsiteX5" fmla="*/ 0 w 1439333"/>
                <a:gd name="connsiteY5" fmla="*/ 0 h 855133"/>
                <a:gd name="connsiteX0" fmla="*/ 0 w 867831"/>
                <a:gd name="connsiteY0" fmla="*/ 0 h 855133"/>
                <a:gd name="connsiteX1" fmla="*/ 867831 w 867831"/>
                <a:gd name="connsiteY1" fmla="*/ 0 h 855133"/>
                <a:gd name="connsiteX2" fmla="*/ 457199 w 867831"/>
                <a:gd name="connsiteY2" fmla="*/ 419101 h 855133"/>
                <a:gd name="connsiteX3" fmla="*/ 867831 w 867831"/>
                <a:gd name="connsiteY3" fmla="*/ 855133 h 855133"/>
                <a:gd name="connsiteX4" fmla="*/ 0 w 867831"/>
                <a:gd name="connsiteY4" fmla="*/ 855133 h 855133"/>
                <a:gd name="connsiteX5" fmla="*/ 0 w 867831"/>
                <a:gd name="connsiteY5" fmla="*/ 0 h 855133"/>
                <a:gd name="connsiteX0" fmla="*/ 0 w 867831"/>
                <a:gd name="connsiteY0" fmla="*/ 0 h 855133"/>
                <a:gd name="connsiteX1" fmla="*/ 867831 w 867831"/>
                <a:gd name="connsiteY1" fmla="*/ 0 h 855133"/>
                <a:gd name="connsiteX2" fmla="*/ 601133 w 867831"/>
                <a:gd name="connsiteY2" fmla="*/ 419101 h 855133"/>
                <a:gd name="connsiteX3" fmla="*/ 867831 w 867831"/>
                <a:gd name="connsiteY3" fmla="*/ 855133 h 855133"/>
                <a:gd name="connsiteX4" fmla="*/ 0 w 867831"/>
                <a:gd name="connsiteY4" fmla="*/ 855133 h 855133"/>
                <a:gd name="connsiteX5" fmla="*/ 0 w 867831"/>
                <a:gd name="connsiteY5" fmla="*/ 0 h 8551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67831" h="855133">
                  <a:moveTo>
                    <a:pt x="0" y="0"/>
                  </a:moveTo>
                  <a:lnTo>
                    <a:pt x="867831" y="0"/>
                  </a:lnTo>
                  <a:lnTo>
                    <a:pt x="601133" y="419101"/>
                  </a:lnTo>
                  <a:lnTo>
                    <a:pt x="867831" y="855133"/>
                  </a:lnTo>
                  <a:lnTo>
                    <a:pt x="0" y="855133"/>
                  </a:lnTo>
                  <a:lnTo>
                    <a:pt x="0" y="0"/>
                  </a:lnTo>
                  <a:close/>
                </a:path>
              </a:pathLst>
            </a:custGeom>
            <a:solidFill>
              <a:srgbClr val="9B2C4E"/>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ZA"/>
            </a:p>
          </p:txBody>
        </p:sp>
        <p:pic>
          <p:nvPicPr>
            <p:cNvPr id="16" name="Picture 15">
              <a:extLst>
                <a:ext uri="{FF2B5EF4-FFF2-40B4-BE49-F238E27FC236}">
                  <a16:creationId xmlns:a16="http://schemas.microsoft.com/office/drawing/2014/main" xmlns="" id="{01811668-5B84-4046-BA98-564B087FC9E9}"/>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34222" y="4830239"/>
              <a:ext cx="476352" cy="265404"/>
            </a:xfrm>
            <a:prstGeom prst="rect">
              <a:avLst/>
            </a:prstGeom>
          </p:spPr>
        </p:pic>
      </p:grpSp>
      <p:pic>
        <p:nvPicPr>
          <p:cNvPr id="17" name="Picture 16" descr="4015 PPT Backgrounds WIDESCREEN8.jpg">
            <a:extLst>
              <a:ext uri="{FF2B5EF4-FFF2-40B4-BE49-F238E27FC236}">
                <a16:creationId xmlns:a16="http://schemas.microsoft.com/office/drawing/2014/main" xmlns="" id="{3AACF638-71A0-4908-B86A-D18F4593EB67}"/>
              </a:ext>
            </a:extLst>
          </p:cNvPr>
          <p:cNvPicPr>
            <a:picLocks noChangeAspect="1"/>
          </p:cNvPicPr>
          <p:nvPr userDrawn="1"/>
        </p:nvPicPr>
        <p:blipFill rotWithShape="1">
          <a:blip r:embed="rId3" cstate="screen">
            <a:alphaModFix/>
            <a:extLst>
              <a:ext uri="{28A0092B-C50C-407E-A947-70E740481C1C}">
                <a14:useLocalDpi xmlns:a14="http://schemas.microsoft.com/office/drawing/2010/main"/>
              </a:ext>
            </a:extLst>
          </a:blip>
          <a:srcRect/>
          <a:stretch/>
        </p:blipFill>
        <p:spPr>
          <a:xfrm rot="16200000">
            <a:off x="5922236" y="-140870"/>
            <a:ext cx="794897" cy="1076634"/>
          </a:xfrm>
          <a:prstGeom prst="rect">
            <a:avLst/>
          </a:prstGeom>
        </p:spPr>
      </p:pic>
    </p:spTree>
    <p:extLst>
      <p:ext uri="{BB962C8B-B14F-4D97-AF65-F5344CB8AC3E}">
        <p14:creationId xmlns:p14="http://schemas.microsoft.com/office/powerpoint/2010/main" val="33535203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Stone Background">
    <p:spTree>
      <p:nvGrpSpPr>
        <p:cNvPr id="1" name=""/>
        <p:cNvGrpSpPr/>
        <p:nvPr/>
      </p:nvGrpSpPr>
      <p:grpSpPr>
        <a:xfrm>
          <a:off x="0" y="0"/>
          <a:ext cx="0" cy="0"/>
          <a:chOff x="0" y="0"/>
          <a:chExt cx="0" cy="0"/>
        </a:xfrm>
      </p:grpSpPr>
      <p:pic>
        <p:nvPicPr>
          <p:cNvPr id="21" name="Picture 20" descr="4015 PPT Backgrounds WIDESCREEN8.jpg">
            <a:extLst>
              <a:ext uri="{FF2B5EF4-FFF2-40B4-BE49-F238E27FC236}">
                <a16:creationId xmlns:a16="http://schemas.microsoft.com/office/drawing/2014/main" xmlns="" id="{45B02BD7-39A4-4F7F-8F1F-1935AD1EABC2}"/>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1" y="0"/>
            <a:ext cx="6858000" cy="5143500"/>
          </a:xfrm>
          <a:prstGeom prst="rect">
            <a:avLst/>
          </a:prstGeom>
        </p:spPr>
      </p:pic>
      <p:sp>
        <p:nvSpPr>
          <p:cNvPr id="11" name="Title 10"/>
          <p:cNvSpPr>
            <a:spLocks noGrp="1"/>
          </p:cNvSpPr>
          <p:nvPr>
            <p:ph type="title"/>
          </p:nvPr>
        </p:nvSpPr>
        <p:spPr>
          <a:xfrm>
            <a:off x="342900" y="205981"/>
            <a:ext cx="5014254" cy="725497"/>
          </a:xfrm>
        </p:spPr>
        <p:txBody>
          <a:bodyPr>
            <a:noAutofit/>
          </a:bodyPr>
          <a:lstStyle>
            <a:lvl1pPr algn="l">
              <a:lnSpc>
                <a:spcPct val="80000"/>
              </a:lnSpc>
              <a:defRPr sz="2800">
                <a:solidFill>
                  <a:srgbClr val="17376D"/>
                </a:solidFill>
                <a:latin typeface="Arial Black"/>
                <a:cs typeface="Arial Black"/>
              </a:defRPr>
            </a:lvl1pPr>
          </a:lstStyle>
          <a:p>
            <a:r>
              <a:rPr lang="en-US"/>
              <a:t>Click to edit Master title style</a:t>
            </a:r>
            <a:endParaRPr lang="en-US" dirty="0"/>
          </a:p>
        </p:txBody>
      </p:sp>
      <p:sp>
        <p:nvSpPr>
          <p:cNvPr id="5" name="Text Placeholder 4"/>
          <p:cNvSpPr>
            <a:spLocks noGrp="1"/>
          </p:cNvSpPr>
          <p:nvPr>
            <p:ph type="body" sz="quarter" idx="13"/>
          </p:nvPr>
        </p:nvSpPr>
        <p:spPr>
          <a:xfrm>
            <a:off x="343257" y="1440070"/>
            <a:ext cx="6171843" cy="3063285"/>
          </a:xfrm>
        </p:spPr>
        <p:txBody>
          <a:bodyPr numCol="1" spcCol="197266">
            <a:normAutofit/>
          </a:bodyPr>
          <a:lstStyle>
            <a:lvl1pPr marL="0" indent="0">
              <a:lnSpc>
                <a:spcPct val="120000"/>
              </a:lnSpc>
              <a:buNone/>
              <a:defRPr sz="1800">
                <a:solidFill>
                  <a:schemeClr val="tx1">
                    <a:lumMod val="75000"/>
                    <a:lumOff val="25000"/>
                  </a:schemeClr>
                </a:solidFill>
              </a:defRPr>
            </a:lvl1pPr>
            <a:lvl2pPr marL="408180" indent="0">
              <a:buNone/>
              <a:defRPr sz="1600">
                <a:solidFill>
                  <a:schemeClr val="tx1">
                    <a:lumMod val="65000"/>
                    <a:lumOff val="35000"/>
                  </a:schemeClr>
                </a:solidFill>
              </a:defRPr>
            </a:lvl2pPr>
            <a:lvl3pPr marL="816362" indent="0">
              <a:buNone/>
              <a:defRPr sz="1400">
                <a:solidFill>
                  <a:schemeClr val="tx1">
                    <a:lumMod val="65000"/>
                    <a:lumOff val="35000"/>
                  </a:schemeClr>
                </a:solidFill>
              </a:defRPr>
            </a:lvl3pPr>
            <a:lvl4pPr marL="1224542" indent="0">
              <a:buNone/>
              <a:defRPr sz="600">
                <a:solidFill>
                  <a:schemeClr val="bg1"/>
                </a:solidFill>
              </a:defRPr>
            </a:lvl4pPr>
            <a:lvl5pPr marL="1632723" indent="0">
              <a:buNone/>
              <a:defRPr sz="600">
                <a:solidFill>
                  <a:schemeClr val="bg1"/>
                </a:solidFill>
              </a:defRPr>
            </a:lvl5pPr>
          </a:lstStyle>
          <a:p>
            <a:pPr lvl="0"/>
            <a:r>
              <a:rPr lang="en-US" dirty="0"/>
              <a:t>Click to edit Master text styles</a:t>
            </a:r>
          </a:p>
          <a:p>
            <a:pPr lvl="1"/>
            <a:endParaRPr lang="en-US" sz="1600" dirty="0"/>
          </a:p>
          <a:p>
            <a:pPr lvl="2"/>
            <a:endParaRPr lang="en-US" dirty="0"/>
          </a:p>
        </p:txBody>
      </p:sp>
      <p:sp>
        <p:nvSpPr>
          <p:cNvPr id="7" name="Text Placeholder 6"/>
          <p:cNvSpPr>
            <a:spLocks noGrp="1"/>
          </p:cNvSpPr>
          <p:nvPr>
            <p:ph type="body" sz="quarter" idx="16"/>
          </p:nvPr>
        </p:nvSpPr>
        <p:spPr>
          <a:xfrm>
            <a:off x="343257" y="938232"/>
            <a:ext cx="5014397" cy="303384"/>
          </a:xfrm>
        </p:spPr>
        <p:txBody>
          <a:bodyPr>
            <a:noAutofit/>
          </a:bodyPr>
          <a:lstStyle>
            <a:lvl1pPr marL="0" indent="0">
              <a:buNone/>
              <a:defRPr sz="1800" i="1">
                <a:solidFill>
                  <a:srgbClr val="139D8E"/>
                </a:solidFill>
                <a:latin typeface="Arial"/>
                <a:cs typeface="Arial"/>
              </a:defRPr>
            </a:lvl1pPr>
            <a:lvl2pPr marL="408180" indent="0">
              <a:buNone/>
              <a:defRPr sz="1400">
                <a:latin typeface="Arial"/>
                <a:cs typeface="Arial"/>
              </a:defRPr>
            </a:lvl2pPr>
            <a:lvl3pPr marL="816362" indent="0">
              <a:buNone/>
              <a:defRPr sz="1400">
                <a:latin typeface="Arial"/>
                <a:cs typeface="Arial"/>
              </a:defRPr>
            </a:lvl3pPr>
            <a:lvl4pPr marL="1224542" indent="0">
              <a:buNone/>
              <a:defRPr sz="1400">
                <a:latin typeface="Arial"/>
                <a:cs typeface="Arial"/>
              </a:defRPr>
            </a:lvl4pPr>
            <a:lvl5pPr marL="1632723" indent="0">
              <a:buNone/>
              <a:defRPr sz="1400">
                <a:latin typeface="Arial"/>
                <a:cs typeface="Arial"/>
              </a:defRPr>
            </a:lvl5pPr>
          </a:lstStyle>
          <a:p>
            <a:pPr lvl="0"/>
            <a:r>
              <a:rPr lang="en-US" dirty="0"/>
              <a:t>Click to edit Master text styles</a:t>
            </a:r>
          </a:p>
        </p:txBody>
      </p:sp>
      <p:pic>
        <p:nvPicPr>
          <p:cNvPr id="12" name="Picture 11" descr="4015 PPT Backgrounds WIDESCREEN8.jpg">
            <a:extLst>
              <a:ext uri="{FF2B5EF4-FFF2-40B4-BE49-F238E27FC236}">
                <a16:creationId xmlns:a16="http://schemas.microsoft.com/office/drawing/2014/main" xmlns="" id="{C96BA096-47CB-497A-9ACC-5746508AEA8C}"/>
              </a:ext>
            </a:extLst>
          </p:cNvPr>
          <p:cNvPicPr>
            <a:picLocks noChangeAspect="1"/>
          </p:cNvPicPr>
          <p:nvPr userDrawn="1"/>
        </p:nvPicPr>
        <p:blipFill rotWithShape="1">
          <a:blip r:embed="rId3" cstate="screen">
            <a:alphaModFix/>
            <a:extLst>
              <a:ext uri="{28A0092B-C50C-407E-A947-70E740481C1C}">
                <a14:useLocalDpi xmlns:a14="http://schemas.microsoft.com/office/drawing/2010/main"/>
              </a:ext>
            </a:extLst>
          </a:blip>
          <a:srcRect/>
          <a:stretch/>
        </p:blipFill>
        <p:spPr>
          <a:xfrm rot="16200000">
            <a:off x="5922236" y="-140870"/>
            <a:ext cx="794897" cy="1076634"/>
          </a:xfrm>
          <a:prstGeom prst="rect">
            <a:avLst/>
          </a:prstGeom>
        </p:spPr>
      </p:pic>
      <p:sp>
        <p:nvSpPr>
          <p:cNvPr id="6" name="Slide Number Placeholder 5">
            <a:extLst>
              <a:ext uri="{FF2B5EF4-FFF2-40B4-BE49-F238E27FC236}">
                <a16:creationId xmlns:a16="http://schemas.microsoft.com/office/drawing/2014/main" xmlns="" id="{8DCB995E-0C76-43EE-9DF8-C6BFFEB3A14E}"/>
              </a:ext>
            </a:extLst>
          </p:cNvPr>
          <p:cNvSpPr>
            <a:spLocks noGrp="1"/>
          </p:cNvSpPr>
          <p:nvPr>
            <p:ph type="sldNum" sz="quarter" idx="19"/>
          </p:nvPr>
        </p:nvSpPr>
        <p:spPr/>
        <p:txBody>
          <a:bodyPr/>
          <a:lstStyle/>
          <a:p>
            <a:fld id="{2DE96EAB-BA9C-424E-B507-24E718D2C5A3}" type="slidenum">
              <a:rPr lang="en-US" smtClean="0"/>
              <a:pPr/>
              <a:t>‹#›</a:t>
            </a:fld>
            <a:endParaRPr lang="en-US" dirty="0"/>
          </a:p>
        </p:txBody>
      </p:sp>
    </p:spTree>
    <p:extLst>
      <p:ext uri="{BB962C8B-B14F-4D97-AF65-F5344CB8AC3E}">
        <p14:creationId xmlns:p14="http://schemas.microsoft.com/office/powerpoint/2010/main" val="17089502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_Stone Background">
    <p:spTree>
      <p:nvGrpSpPr>
        <p:cNvPr id="1" name=""/>
        <p:cNvGrpSpPr/>
        <p:nvPr/>
      </p:nvGrpSpPr>
      <p:grpSpPr>
        <a:xfrm>
          <a:off x="0" y="0"/>
          <a:ext cx="0" cy="0"/>
          <a:chOff x="0" y="0"/>
          <a:chExt cx="0" cy="0"/>
        </a:xfrm>
      </p:grpSpPr>
      <p:pic>
        <p:nvPicPr>
          <p:cNvPr id="2" name="Picture 1" descr="4015 PPT Backgrounds WIDESCREEN8.jpg"/>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1" y="0"/>
            <a:ext cx="6858000" cy="5143500"/>
          </a:xfrm>
          <a:prstGeom prst="rect">
            <a:avLst/>
          </a:prstGeom>
        </p:spPr>
      </p:pic>
      <p:sp>
        <p:nvSpPr>
          <p:cNvPr id="11" name="Title 10"/>
          <p:cNvSpPr>
            <a:spLocks noGrp="1"/>
          </p:cNvSpPr>
          <p:nvPr>
            <p:ph type="title"/>
          </p:nvPr>
        </p:nvSpPr>
        <p:spPr>
          <a:xfrm>
            <a:off x="342900" y="205981"/>
            <a:ext cx="5014254" cy="725497"/>
          </a:xfrm>
        </p:spPr>
        <p:txBody>
          <a:bodyPr>
            <a:noAutofit/>
          </a:bodyPr>
          <a:lstStyle>
            <a:lvl1pPr algn="l">
              <a:lnSpc>
                <a:spcPct val="80000"/>
              </a:lnSpc>
              <a:defRPr sz="2800">
                <a:solidFill>
                  <a:srgbClr val="17376D"/>
                </a:solidFill>
                <a:latin typeface="Arial Black"/>
                <a:cs typeface="Arial Black"/>
              </a:defRPr>
            </a:lvl1pPr>
          </a:lstStyle>
          <a:p>
            <a:r>
              <a:rPr lang="en-US"/>
              <a:t>Click to edit Master title style</a:t>
            </a:r>
            <a:endParaRPr lang="en-US" dirty="0"/>
          </a:p>
        </p:txBody>
      </p:sp>
      <p:sp>
        <p:nvSpPr>
          <p:cNvPr id="5" name="Text Placeholder 4"/>
          <p:cNvSpPr>
            <a:spLocks noGrp="1"/>
          </p:cNvSpPr>
          <p:nvPr>
            <p:ph type="body" sz="quarter" idx="13"/>
          </p:nvPr>
        </p:nvSpPr>
        <p:spPr>
          <a:xfrm>
            <a:off x="343257" y="1453929"/>
            <a:ext cx="2825803" cy="3063285"/>
          </a:xfrm>
        </p:spPr>
        <p:txBody>
          <a:bodyPr numCol="1" spcCol="197266">
            <a:normAutofit/>
          </a:bodyPr>
          <a:lstStyle>
            <a:lvl1pPr marL="285750" indent="-285750">
              <a:lnSpc>
                <a:spcPct val="120000"/>
              </a:lnSpc>
              <a:buFont typeface="Arial" panose="020B0604020202020204" pitchFamily="34" charset="0"/>
              <a:buChar char="•"/>
              <a:defRPr sz="1800">
                <a:solidFill>
                  <a:schemeClr val="tx1">
                    <a:lumMod val="75000"/>
                    <a:lumOff val="25000"/>
                  </a:schemeClr>
                </a:solidFill>
              </a:defRPr>
            </a:lvl1pPr>
            <a:lvl2pPr marL="408180" indent="0">
              <a:buNone/>
              <a:defRPr sz="1600">
                <a:solidFill>
                  <a:schemeClr val="tx1">
                    <a:lumMod val="65000"/>
                    <a:lumOff val="35000"/>
                  </a:schemeClr>
                </a:solidFill>
              </a:defRPr>
            </a:lvl2pPr>
            <a:lvl3pPr marL="816362" indent="0">
              <a:buNone/>
              <a:defRPr sz="1400">
                <a:solidFill>
                  <a:schemeClr val="bg1"/>
                </a:solidFill>
              </a:defRPr>
            </a:lvl3pPr>
            <a:lvl4pPr marL="1224542" indent="0">
              <a:buNone/>
              <a:defRPr sz="600">
                <a:solidFill>
                  <a:schemeClr val="bg1"/>
                </a:solidFill>
              </a:defRPr>
            </a:lvl4pPr>
            <a:lvl5pPr marL="1632723" indent="0">
              <a:buNone/>
              <a:defRPr sz="600">
                <a:solidFill>
                  <a:schemeClr val="bg1"/>
                </a:solidFill>
              </a:defRPr>
            </a:lvl5pPr>
          </a:lstStyle>
          <a:p>
            <a:pPr lvl="0"/>
            <a:r>
              <a:rPr lang="en-US" dirty="0"/>
              <a:t>Click to edit Master text styles</a:t>
            </a:r>
          </a:p>
          <a:p>
            <a:pPr lvl="1"/>
            <a:endParaRPr lang="en-US" sz="1600" dirty="0"/>
          </a:p>
          <a:p>
            <a:pPr lvl="2"/>
            <a:endParaRPr lang="en-US" dirty="0"/>
          </a:p>
        </p:txBody>
      </p:sp>
      <p:sp>
        <p:nvSpPr>
          <p:cNvPr id="7" name="Text Placeholder 6"/>
          <p:cNvSpPr>
            <a:spLocks noGrp="1"/>
          </p:cNvSpPr>
          <p:nvPr>
            <p:ph type="body" sz="quarter" idx="16"/>
          </p:nvPr>
        </p:nvSpPr>
        <p:spPr>
          <a:xfrm>
            <a:off x="343257" y="938232"/>
            <a:ext cx="5014397" cy="303384"/>
          </a:xfrm>
        </p:spPr>
        <p:txBody>
          <a:bodyPr>
            <a:noAutofit/>
          </a:bodyPr>
          <a:lstStyle>
            <a:lvl1pPr marL="0" indent="0">
              <a:buNone/>
              <a:defRPr sz="1800" i="1">
                <a:solidFill>
                  <a:srgbClr val="139D8E"/>
                </a:solidFill>
                <a:latin typeface="Arial"/>
                <a:cs typeface="Arial"/>
              </a:defRPr>
            </a:lvl1pPr>
            <a:lvl2pPr marL="408180" indent="0">
              <a:buNone/>
              <a:defRPr sz="1400">
                <a:latin typeface="Arial"/>
                <a:cs typeface="Arial"/>
              </a:defRPr>
            </a:lvl2pPr>
            <a:lvl3pPr marL="816362" indent="0">
              <a:buNone/>
              <a:defRPr sz="1400">
                <a:latin typeface="Arial"/>
                <a:cs typeface="Arial"/>
              </a:defRPr>
            </a:lvl3pPr>
            <a:lvl4pPr marL="1224542" indent="0">
              <a:buNone/>
              <a:defRPr sz="1400">
                <a:latin typeface="Arial"/>
                <a:cs typeface="Arial"/>
              </a:defRPr>
            </a:lvl4pPr>
            <a:lvl5pPr marL="1632723" indent="0">
              <a:buNone/>
              <a:defRPr sz="1400">
                <a:latin typeface="Arial"/>
                <a:cs typeface="Arial"/>
              </a:defRPr>
            </a:lvl5pPr>
          </a:lstStyle>
          <a:p>
            <a:pPr lvl="0"/>
            <a:r>
              <a:rPr lang="en-US" dirty="0"/>
              <a:t>Click to edit Master text styles</a:t>
            </a:r>
          </a:p>
        </p:txBody>
      </p:sp>
      <p:pic>
        <p:nvPicPr>
          <p:cNvPr id="12" name="Picture 11" descr="4015 PPT Backgrounds WIDESCREEN8.jpg">
            <a:extLst>
              <a:ext uri="{FF2B5EF4-FFF2-40B4-BE49-F238E27FC236}">
                <a16:creationId xmlns:a16="http://schemas.microsoft.com/office/drawing/2014/main" xmlns="" id="{C96BA096-47CB-497A-9ACC-5746508AEA8C}"/>
              </a:ext>
            </a:extLst>
          </p:cNvPr>
          <p:cNvPicPr>
            <a:picLocks noChangeAspect="1"/>
          </p:cNvPicPr>
          <p:nvPr userDrawn="1"/>
        </p:nvPicPr>
        <p:blipFill rotWithShape="1">
          <a:blip r:embed="rId3" cstate="screen">
            <a:alphaModFix amt="35000"/>
            <a:extLst>
              <a:ext uri="{28A0092B-C50C-407E-A947-70E740481C1C}">
                <a14:useLocalDpi xmlns:a14="http://schemas.microsoft.com/office/drawing/2010/main"/>
              </a:ext>
            </a:extLst>
          </a:blip>
          <a:srcRect/>
          <a:stretch/>
        </p:blipFill>
        <p:spPr>
          <a:xfrm rot="16200000">
            <a:off x="5922236" y="-140870"/>
            <a:ext cx="794897" cy="1076634"/>
          </a:xfrm>
          <a:prstGeom prst="rect">
            <a:avLst/>
          </a:prstGeom>
        </p:spPr>
      </p:pic>
      <p:sp>
        <p:nvSpPr>
          <p:cNvPr id="10" name="Text Placeholder 4">
            <a:extLst>
              <a:ext uri="{FF2B5EF4-FFF2-40B4-BE49-F238E27FC236}">
                <a16:creationId xmlns:a16="http://schemas.microsoft.com/office/drawing/2014/main" xmlns="" id="{5254FB13-452F-4D26-B78F-28FF18319073}"/>
              </a:ext>
            </a:extLst>
          </p:cNvPr>
          <p:cNvSpPr>
            <a:spLocks noGrp="1"/>
          </p:cNvSpPr>
          <p:nvPr>
            <p:ph type="body" sz="quarter" idx="17"/>
          </p:nvPr>
        </p:nvSpPr>
        <p:spPr>
          <a:xfrm>
            <a:off x="3558405" y="1453929"/>
            <a:ext cx="2825803" cy="3063285"/>
          </a:xfrm>
        </p:spPr>
        <p:txBody>
          <a:bodyPr numCol="1" spcCol="197266">
            <a:normAutofit/>
          </a:bodyPr>
          <a:lstStyle>
            <a:lvl1pPr marL="285750" indent="-285750">
              <a:lnSpc>
                <a:spcPct val="120000"/>
              </a:lnSpc>
              <a:buFont typeface="Arial" panose="020B0604020202020204" pitchFamily="34" charset="0"/>
              <a:buChar char="•"/>
              <a:defRPr sz="1800">
                <a:solidFill>
                  <a:schemeClr val="tx1">
                    <a:lumMod val="75000"/>
                    <a:lumOff val="25000"/>
                  </a:schemeClr>
                </a:solidFill>
              </a:defRPr>
            </a:lvl1pPr>
            <a:lvl2pPr marL="408180" indent="0">
              <a:buNone/>
              <a:defRPr sz="1400">
                <a:solidFill>
                  <a:schemeClr val="tx1">
                    <a:lumMod val="65000"/>
                    <a:lumOff val="35000"/>
                  </a:schemeClr>
                </a:solidFill>
              </a:defRPr>
            </a:lvl2pPr>
            <a:lvl3pPr marL="816362" indent="0">
              <a:buNone/>
              <a:defRPr sz="600">
                <a:solidFill>
                  <a:schemeClr val="bg1"/>
                </a:solidFill>
              </a:defRPr>
            </a:lvl3pPr>
            <a:lvl4pPr marL="1224542" indent="0">
              <a:buNone/>
              <a:defRPr sz="600">
                <a:solidFill>
                  <a:schemeClr val="bg1"/>
                </a:solidFill>
              </a:defRPr>
            </a:lvl4pPr>
            <a:lvl5pPr marL="1632723" indent="0">
              <a:buNone/>
              <a:defRPr sz="600">
                <a:solidFill>
                  <a:schemeClr val="bg1"/>
                </a:solidFill>
              </a:defRPr>
            </a:lvl5pPr>
          </a:lstStyle>
          <a:p>
            <a:pPr lvl="0"/>
            <a:r>
              <a:rPr lang="en-US" dirty="0"/>
              <a:t>Click to edit Master text styles</a:t>
            </a:r>
          </a:p>
          <a:p>
            <a:pPr lvl="1"/>
            <a:endParaRPr lang="en-US" sz="1600" dirty="0"/>
          </a:p>
          <a:p>
            <a:pPr lvl="1"/>
            <a:endParaRPr lang="en-US" dirty="0"/>
          </a:p>
        </p:txBody>
      </p:sp>
      <p:sp>
        <p:nvSpPr>
          <p:cNvPr id="6" name="Slide Number Placeholder 5">
            <a:extLst>
              <a:ext uri="{FF2B5EF4-FFF2-40B4-BE49-F238E27FC236}">
                <a16:creationId xmlns:a16="http://schemas.microsoft.com/office/drawing/2014/main" xmlns="" id="{FA971F42-C16F-4CB1-8D40-734516E55BED}"/>
              </a:ext>
            </a:extLst>
          </p:cNvPr>
          <p:cNvSpPr>
            <a:spLocks noGrp="1"/>
          </p:cNvSpPr>
          <p:nvPr>
            <p:ph type="sldNum" sz="quarter" idx="20"/>
          </p:nvPr>
        </p:nvSpPr>
        <p:spPr/>
        <p:txBody>
          <a:bodyPr/>
          <a:lstStyle/>
          <a:p>
            <a:fld id="{2DE96EAB-BA9C-424E-B507-24E718D2C5A3}" type="slidenum">
              <a:rPr lang="en-US" smtClean="0"/>
              <a:pPr/>
              <a:t>‹#›</a:t>
            </a:fld>
            <a:endParaRPr lang="en-US" dirty="0"/>
          </a:p>
        </p:txBody>
      </p:sp>
      <p:grpSp>
        <p:nvGrpSpPr>
          <p:cNvPr id="16" name="Group 15">
            <a:extLst>
              <a:ext uri="{FF2B5EF4-FFF2-40B4-BE49-F238E27FC236}">
                <a16:creationId xmlns:a16="http://schemas.microsoft.com/office/drawing/2014/main" xmlns="" id="{352D8E15-41EE-4A0D-AC89-BF4BDD313664}"/>
              </a:ext>
            </a:extLst>
          </p:cNvPr>
          <p:cNvGrpSpPr/>
          <p:nvPr userDrawn="1"/>
        </p:nvGrpSpPr>
        <p:grpSpPr>
          <a:xfrm>
            <a:off x="134221" y="4666368"/>
            <a:ext cx="429982" cy="475633"/>
            <a:chOff x="134222" y="4667864"/>
            <a:chExt cx="476352" cy="475633"/>
          </a:xfrm>
        </p:grpSpPr>
        <p:sp>
          <p:nvSpPr>
            <p:cNvPr id="17" name="Arrow: Pentagon 1">
              <a:extLst>
                <a:ext uri="{FF2B5EF4-FFF2-40B4-BE49-F238E27FC236}">
                  <a16:creationId xmlns:a16="http://schemas.microsoft.com/office/drawing/2014/main" xmlns="" id="{EF622A3A-1D5B-4CE6-B47F-2FF5B905B08D}"/>
                </a:ext>
              </a:extLst>
            </p:cNvPr>
            <p:cNvSpPr/>
            <p:nvPr userDrawn="1"/>
          </p:nvSpPr>
          <p:spPr>
            <a:xfrm rot="16200000">
              <a:off x="134581" y="4667505"/>
              <a:ext cx="475633" cy="476352"/>
            </a:xfrm>
            <a:custGeom>
              <a:avLst/>
              <a:gdLst>
                <a:gd name="connsiteX0" fmla="*/ 0 w 1439333"/>
                <a:gd name="connsiteY0" fmla="*/ 0 h 855133"/>
                <a:gd name="connsiteX1" fmla="*/ 867831 w 1439333"/>
                <a:gd name="connsiteY1" fmla="*/ 0 h 855133"/>
                <a:gd name="connsiteX2" fmla="*/ 1439333 w 1439333"/>
                <a:gd name="connsiteY2" fmla="*/ 427567 h 855133"/>
                <a:gd name="connsiteX3" fmla="*/ 867831 w 1439333"/>
                <a:gd name="connsiteY3" fmla="*/ 855133 h 855133"/>
                <a:gd name="connsiteX4" fmla="*/ 0 w 1439333"/>
                <a:gd name="connsiteY4" fmla="*/ 855133 h 855133"/>
                <a:gd name="connsiteX5" fmla="*/ 0 w 1439333"/>
                <a:gd name="connsiteY5" fmla="*/ 0 h 855133"/>
                <a:gd name="connsiteX0" fmla="*/ 0 w 867831"/>
                <a:gd name="connsiteY0" fmla="*/ 0 h 855133"/>
                <a:gd name="connsiteX1" fmla="*/ 867831 w 867831"/>
                <a:gd name="connsiteY1" fmla="*/ 0 h 855133"/>
                <a:gd name="connsiteX2" fmla="*/ 457199 w 867831"/>
                <a:gd name="connsiteY2" fmla="*/ 419101 h 855133"/>
                <a:gd name="connsiteX3" fmla="*/ 867831 w 867831"/>
                <a:gd name="connsiteY3" fmla="*/ 855133 h 855133"/>
                <a:gd name="connsiteX4" fmla="*/ 0 w 867831"/>
                <a:gd name="connsiteY4" fmla="*/ 855133 h 855133"/>
                <a:gd name="connsiteX5" fmla="*/ 0 w 867831"/>
                <a:gd name="connsiteY5" fmla="*/ 0 h 855133"/>
                <a:gd name="connsiteX0" fmla="*/ 0 w 867831"/>
                <a:gd name="connsiteY0" fmla="*/ 0 h 855133"/>
                <a:gd name="connsiteX1" fmla="*/ 867831 w 867831"/>
                <a:gd name="connsiteY1" fmla="*/ 0 h 855133"/>
                <a:gd name="connsiteX2" fmla="*/ 601133 w 867831"/>
                <a:gd name="connsiteY2" fmla="*/ 419101 h 855133"/>
                <a:gd name="connsiteX3" fmla="*/ 867831 w 867831"/>
                <a:gd name="connsiteY3" fmla="*/ 855133 h 855133"/>
                <a:gd name="connsiteX4" fmla="*/ 0 w 867831"/>
                <a:gd name="connsiteY4" fmla="*/ 855133 h 855133"/>
                <a:gd name="connsiteX5" fmla="*/ 0 w 867831"/>
                <a:gd name="connsiteY5" fmla="*/ 0 h 8551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67831" h="855133">
                  <a:moveTo>
                    <a:pt x="0" y="0"/>
                  </a:moveTo>
                  <a:lnTo>
                    <a:pt x="867831" y="0"/>
                  </a:lnTo>
                  <a:lnTo>
                    <a:pt x="601133" y="419101"/>
                  </a:lnTo>
                  <a:lnTo>
                    <a:pt x="867831" y="855133"/>
                  </a:lnTo>
                  <a:lnTo>
                    <a:pt x="0" y="855133"/>
                  </a:lnTo>
                  <a:lnTo>
                    <a:pt x="0" y="0"/>
                  </a:lnTo>
                  <a:close/>
                </a:path>
              </a:pathLst>
            </a:custGeom>
            <a:solidFill>
              <a:srgbClr val="9B2C4E"/>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ZA"/>
            </a:p>
          </p:txBody>
        </p:sp>
        <p:pic>
          <p:nvPicPr>
            <p:cNvPr id="18" name="Picture 17">
              <a:extLst>
                <a:ext uri="{FF2B5EF4-FFF2-40B4-BE49-F238E27FC236}">
                  <a16:creationId xmlns:a16="http://schemas.microsoft.com/office/drawing/2014/main" xmlns="" id="{24C1D74F-6F01-4131-8A00-5523C4E1026F}"/>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34222" y="4830239"/>
              <a:ext cx="476352" cy="265404"/>
            </a:xfrm>
            <a:prstGeom prst="rect">
              <a:avLst/>
            </a:prstGeom>
          </p:spPr>
        </p:pic>
      </p:grpSp>
    </p:spTree>
    <p:extLst>
      <p:ext uri="{BB962C8B-B14F-4D97-AF65-F5344CB8AC3E}">
        <p14:creationId xmlns:p14="http://schemas.microsoft.com/office/powerpoint/2010/main" val="16702515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42900" y="205979"/>
            <a:ext cx="6172200" cy="857250"/>
          </a:xfrm>
          <a:prstGeom prst="rect">
            <a:avLst/>
          </a:prstGeom>
        </p:spPr>
        <p:txBody>
          <a:bodyPr vert="horz" lIns="81636" tIns="40818" rIns="81636" bIns="40818"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342900" y="1200151"/>
            <a:ext cx="6172200" cy="3394472"/>
          </a:xfrm>
          <a:prstGeom prst="rect">
            <a:avLst/>
          </a:prstGeom>
        </p:spPr>
        <p:txBody>
          <a:bodyPr vert="horz" lIns="81636" tIns="40818" rIns="81636" bIns="40818"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4"/>
          </p:nvPr>
        </p:nvSpPr>
        <p:spPr>
          <a:xfrm>
            <a:off x="4914900" y="4767263"/>
            <a:ext cx="1600200" cy="273844"/>
          </a:xfrm>
          <a:prstGeom prst="rect">
            <a:avLst/>
          </a:prstGeom>
        </p:spPr>
        <p:txBody>
          <a:bodyPr vert="horz" lIns="81636" tIns="40818" rIns="81636" bIns="40818" rtlCol="0" anchor="ctr"/>
          <a:lstStyle>
            <a:lvl1pPr algn="r">
              <a:defRPr sz="600">
                <a:solidFill>
                  <a:schemeClr val="tx1">
                    <a:tint val="75000"/>
                  </a:schemeClr>
                </a:solidFill>
                <a:latin typeface="Arial"/>
                <a:cs typeface="Arial"/>
              </a:defRPr>
            </a:lvl1pPr>
          </a:lstStyle>
          <a:p>
            <a:fld id="{2DE96EAB-BA9C-424E-B507-24E718D2C5A3}" type="slidenum">
              <a:rPr lang="en-US" smtClean="0"/>
              <a:pPr/>
              <a:t>‹#›</a:t>
            </a:fld>
            <a:endParaRPr lang="en-US" dirty="0"/>
          </a:p>
        </p:txBody>
      </p:sp>
    </p:spTree>
    <p:extLst>
      <p:ext uri="{BB962C8B-B14F-4D97-AF65-F5344CB8AC3E}">
        <p14:creationId xmlns:p14="http://schemas.microsoft.com/office/powerpoint/2010/main" val="180520834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6" r:id="rId3"/>
    <p:sldLayoutId id="2147483660" r:id="rId4"/>
    <p:sldLayoutId id="2147483670" r:id="rId5"/>
    <p:sldLayoutId id="2147483672" r:id="rId6"/>
    <p:sldLayoutId id="2147483662" r:id="rId7"/>
    <p:sldLayoutId id="2147483671" r:id="rId8"/>
    <p:sldLayoutId id="2147483673" r:id="rId9"/>
    <p:sldLayoutId id="2147483667" r:id="rId10"/>
    <p:sldLayoutId id="2147483675" r:id="rId11"/>
    <p:sldLayoutId id="2147483676" r:id="rId12"/>
    <p:sldLayoutId id="2147483680" r:id="rId13"/>
    <p:sldLayoutId id="2147483668" r:id="rId14"/>
    <p:sldLayoutId id="2147483669" r:id="rId15"/>
    <p:sldLayoutId id="2147483664" r:id="rId16"/>
    <p:sldLayoutId id="2147483679" r:id="rId17"/>
    <p:sldLayoutId id="2147483678" r:id="rId18"/>
    <p:sldLayoutId id="2147483677" r:id="rId19"/>
    <p:sldLayoutId id="2147483674" r:id="rId20"/>
  </p:sldLayoutIdLst>
  <p:hf sldNum="0" hdr="0"/>
  <p:txStyles>
    <p:titleStyle>
      <a:lvl1pPr algn="ctr" defTabSz="408181" rtl="0" eaLnBrk="1" latinLnBrk="0" hangingPunct="1">
        <a:spcBef>
          <a:spcPct val="0"/>
        </a:spcBef>
        <a:buNone/>
        <a:defRPr sz="3900" kern="1200">
          <a:solidFill>
            <a:schemeClr val="tx1"/>
          </a:solidFill>
          <a:latin typeface="+mj-lt"/>
          <a:ea typeface="+mj-ea"/>
          <a:cs typeface="+mj-cs"/>
        </a:defRPr>
      </a:lvl1pPr>
    </p:titleStyle>
    <p:bodyStyle>
      <a:lvl1pPr marL="0" indent="0" algn="l" defTabSz="408181" rtl="0" eaLnBrk="1" latinLnBrk="0" hangingPunct="1">
        <a:spcBef>
          <a:spcPct val="20000"/>
        </a:spcBef>
        <a:buFont typeface="Arial"/>
        <a:buNone/>
        <a:defRPr sz="2800" kern="1200">
          <a:solidFill>
            <a:schemeClr val="bg1"/>
          </a:solidFill>
          <a:latin typeface="+mn-lt"/>
          <a:ea typeface="+mn-ea"/>
          <a:cs typeface="+mn-cs"/>
        </a:defRPr>
      </a:lvl1pPr>
      <a:lvl2pPr marL="663293" indent="-255113" algn="l" defTabSz="408181" rtl="0" eaLnBrk="1" latinLnBrk="0" hangingPunct="1">
        <a:spcBef>
          <a:spcPct val="20000"/>
        </a:spcBef>
        <a:buFont typeface="Arial"/>
        <a:buChar char="–"/>
        <a:defRPr sz="2500" kern="1200">
          <a:solidFill>
            <a:schemeClr val="tx1"/>
          </a:solidFill>
          <a:latin typeface="+mn-lt"/>
          <a:ea typeface="+mn-ea"/>
          <a:cs typeface="+mn-cs"/>
        </a:defRPr>
      </a:lvl2pPr>
      <a:lvl3pPr marL="1020452" indent="-204090" algn="l" defTabSz="408181" rtl="0" eaLnBrk="1" latinLnBrk="0" hangingPunct="1">
        <a:spcBef>
          <a:spcPct val="20000"/>
        </a:spcBef>
        <a:buFont typeface="Arial"/>
        <a:buChar char="•"/>
        <a:defRPr sz="2100" kern="1200">
          <a:solidFill>
            <a:schemeClr val="tx1"/>
          </a:solidFill>
          <a:latin typeface="+mn-lt"/>
          <a:ea typeface="+mn-ea"/>
          <a:cs typeface="+mn-cs"/>
        </a:defRPr>
      </a:lvl3pPr>
      <a:lvl4pPr marL="1428632" indent="-204090" algn="l" defTabSz="408181" rtl="0" eaLnBrk="1" latinLnBrk="0" hangingPunct="1">
        <a:spcBef>
          <a:spcPct val="20000"/>
        </a:spcBef>
        <a:buFont typeface="Arial"/>
        <a:buChar char="–"/>
        <a:defRPr sz="1800" kern="1200">
          <a:solidFill>
            <a:schemeClr val="tx1"/>
          </a:solidFill>
          <a:latin typeface="+mn-lt"/>
          <a:ea typeface="+mn-ea"/>
          <a:cs typeface="+mn-cs"/>
        </a:defRPr>
      </a:lvl4pPr>
      <a:lvl5pPr marL="1836813" indent="-204090" algn="l" defTabSz="408181" rtl="0" eaLnBrk="1" latinLnBrk="0" hangingPunct="1">
        <a:spcBef>
          <a:spcPct val="20000"/>
        </a:spcBef>
        <a:buFont typeface="Arial"/>
        <a:buChar char="»"/>
        <a:defRPr sz="1800" kern="1200">
          <a:solidFill>
            <a:schemeClr val="tx1"/>
          </a:solidFill>
          <a:latin typeface="+mn-lt"/>
          <a:ea typeface="+mn-ea"/>
          <a:cs typeface="+mn-cs"/>
        </a:defRPr>
      </a:lvl5pPr>
      <a:lvl6pPr marL="2244993" indent="-204090" algn="l" defTabSz="408181" rtl="0" eaLnBrk="1" latinLnBrk="0" hangingPunct="1">
        <a:spcBef>
          <a:spcPct val="20000"/>
        </a:spcBef>
        <a:buFont typeface="Arial"/>
        <a:buChar char="•"/>
        <a:defRPr sz="1800" kern="1200">
          <a:solidFill>
            <a:schemeClr val="tx1"/>
          </a:solidFill>
          <a:latin typeface="+mn-lt"/>
          <a:ea typeface="+mn-ea"/>
          <a:cs typeface="+mn-cs"/>
        </a:defRPr>
      </a:lvl6pPr>
      <a:lvl7pPr marL="2653174" indent="-204090" algn="l" defTabSz="408181" rtl="0" eaLnBrk="1" latinLnBrk="0" hangingPunct="1">
        <a:spcBef>
          <a:spcPct val="20000"/>
        </a:spcBef>
        <a:buFont typeface="Arial"/>
        <a:buChar char="•"/>
        <a:defRPr sz="1800" kern="1200">
          <a:solidFill>
            <a:schemeClr val="tx1"/>
          </a:solidFill>
          <a:latin typeface="+mn-lt"/>
          <a:ea typeface="+mn-ea"/>
          <a:cs typeface="+mn-cs"/>
        </a:defRPr>
      </a:lvl7pPr>
      <a:lvl8pPr marL="3061355" indent="-204090" algn="l" defTabSz="408181" rtl="0" eaLnBrk="1" latinLnBrk="0" hangingPunct="1">
        <a:spcBef>
          <a:spcPct val="20000"/>
        </a:spcBef>
        <a:buFont typeface="Arial"/>
        <a:buChar char="•"/>
        <a:defRPr sz="1800" kern="1200">
          <a:solidFill>
            <a:schemeClr val="tx1"/>
          </a:solidFill>
          <a:latin typeface="+mn-lt"/>
          <a:ea typeface="+mn-ea"/>
          <a:cs typeface="+mn-cs"/>
        </a:defRPr>
      </a:lvl8pPr>
      <a:lvl9pPr marL="3469535" indent="-204090" algn="l" defTabSz="408181" rtl="0" eaLnBrk="1" latinLnBrk="0" hangingPunct="1">
        <a:spcBef>
          <a:spcPct val="20000"/>
        </a:spcBef>
        <a:buFont typeface="Arial"/>
        <a:buChar char="•"/>
        <a:defRPr sz="1800" kern="1200">
          <a:solidFill>
            <a:schemeClr val="tx1"/>
          </a:solidFill>
          <a:latin typeface="+mn-lt"/>
          <a:ea typeface="+mn-ea"/>
          <a:cs typeface="+mn-cs"/>
        </a:defRPr>
      </a:lvl9pPr>
    </p:bodyStyle>
    <p:otherStyle>
      <a:defPPr>
        <a:defRPr lang="en-US"/>
      </a:defPPr>
      <a:lvl1pPr marL="0" algn="l" defTabSz="408181" rtl="0" eaLnBrk="1" latinLnBrk="0" hangingPunct="1">
        <a:defRPr sz="1600" kern="1200">
          <a:solidFill>
            <a:schemeClr val="tx1"/>
          </a:solidFill>
          <a:latin typeface="+mn-lt"/>
          <a:ea typeface="+mn-ea"/>
          <a:cs typeface="+mn-cs"/>
        </a:defRPr>
      </a:lvl1pPr>
      <a:lvl2pPr marL="408181" algn="l" defTabSz="408181" rtl="0" eaLnBrk="1" latinLnBrk="0" hangingPunct="1">
        <a:defRPr sz="1600" kern="1200">
          <a:solidFill>
            <a:schemeClr val="tx1"/>
          </a:solidFill>
          <a:latin typeface="+mn-lt"/>
          <a:ea typeface="+mn-ea"/>
          <a:cs typeface="+mn-cs"/>
        </a:defRPr>
      </a:lvl2pPr>
      <a:lvl3pPr marL="816361" algn="l" defTabSz="408181" rtl="0" eaLnBrk="1" latinLnBrk="0" hangingPunct="1">
        <a:defRPr sz="1600" kern="1200">
          <a:solidFill>
            <a:schemeClr val="tx1"/>
          </a:solidFill>
          <a:latin typeface="+mn-lt"/>
          <a:ea typeface="+mn-ea"/>
          <a:cs typeface="+mn-cs"/>
        </a:defRPr>
      </a:lvl3pPr>
      <a:lvl4pPr marL="1224542" algn="l" defTabSz="408181" rtl="0" eaLnBrk="1" latinLnBrk="0" hangingPunct="1">
        <a:defRPr sz="1600" kern="1200">
          <a:solidFill>
            <a:schemeClr val="tx1"/>
          </a:solidFill>
          <a:latin typeface="+mn-lt"/>
          <a:ea typeface="+mn-ea"/>
          <a:cs typeface="+mn-cs"/>
        </a:defRPr>
      </a:lvl4pPr>
      <a:lvl5pPr marL="1632722" algn="l" defTabSz="408181" rtl="0" eaLnBrk="1" latinLnBrk="0" hangingPunct="1">
        <a:defRPr sz="1600" kern="1200">
          <a:solidFill>
            <a:schemeClr val="tx1"/>
          </a:solidFill>
          <a:latin typeface="+mn-lt"/>
          <a:ea typeface="+mn-ea"/>
          <a:cs typeface="+mn-cs"/>
        </a:defRPr>
      </a:lvl5pPr>
      <a:lvl6pPr marL="2040903" algn="l" defTabSz="408181" rtl="0" eaLnBrk="1" latinLnBrk="0" hangingPunct="1">
        <a:defRPr sz="1600" kern="1200">
          <a:solidFill>
            <a:schemeClr val="tx1"/>
          </a:solidFill>
          <a:latin typeface="+mn-lt"/>
          <a:ea typeface="+mn-ea"/>
          <a:cs typeface="+mn-cs"/>
        </a:defRPr>
      </a:lvl6pPr>
      <a:lvl7pPr marL="2449084" algn="l" defTabSz="408181" rtl="0" eaLnBrk="1" latinLnBrk="0" hangingPunct="1">
        <a:defRPr sz="1600" kern="1200">
          <a:solidFill>
            <a:schemeClr val="tx1"/>
          </a:solidFill>
          <a:latin typeface="+mn-lt"/>
          <a:ea typeface="+mn-ea"/>
          <a:cs typeface="+mn-cs"/>
        </a:defRPr>
      </a:lvl7pPr>
      <a:lvl8pPr marL="2857264" algn="l" defTabSz="408181" rtl="0" eaLnBrk="1" latinLnBrk="0" hangingPunct="1">
        <a:defRPr sz="1600" kern="1200">
          <a:solidFill>
            <a:schemeClr val="tx1"/>
          </a:solidFill>
          <a:latin typeface="+mn-lt"/>
          <a:ea typeface="+mn-ea"/>
          <a:cs typeface="+mn-cs"/>
        </a:defRPr>
      </a:lvl8pPr>
      <a:lvl9pPr marL="3265445" algn="l" defTabSz="408181" rtl="0" eaLnBrk="1" latinLnBrk="0" hangingPunct="1">
        <a:defRPr sz="1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3.xml"/><Relationship Id="rId1" Type="http://schemas.openxmlformats.org/officeDocument/2006/relationships/slideLayout" Target="../slideLayouts/slideLayout18.xml"/><Relationship Id="rId4" Type="http://schemas.openxmlformats.org/officeDocument/2006/relationships/image" Target="../media/image38.jpg"/></Relationships>
</file>

<file path=ppt/slides/_rels/slide15.xml.rels><?xml version="1.0" encoding="UTF-8" standalone="yes"?>
<Relationships xmlns="http://schemas.openxmlformats.org/package/2006/relationships"><Relationship Id="rId3" Type="http://schemas.openxmlformats.org/officeDocument/2006/relationships/hyperlink" Target="http://www.resourcecontracts.org/" TargetMode="External"/><Relationship Id="rId2" Type="http://schemas.openxmlformats.org/officeDocument/2006/relationships/hyperlink" Target="https://openoil.net/" TargetMode="External"/><Relationship Id="rId1" Type="http://schemas.openxmlformats.org/officeDocument/2006/relationships/slideLayout" Target="../slideLayouts/slideLayout12.xml"/><Relationship Id="rId5" Type="http://schemas.openxmlformats.org/officeDocument/2006/relationships/image" Target="../media/image35.png"/><Relationship Id="rId4" Type="http://schemas.openxmlformats.org/officeDocument/2006/relationships/hyperlink" Target="http://www.eisourcebook.org/" TargetMode="Externa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17.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15.xml"/></Relationships>
</file>

<file path=ppt/slides/_rels/slide18.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15.xml"/></Relationships>
</file>

<file path=ppt/slides/_rels/slide8.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xmlns="" id="{E210A818-8A41-4666-87BE-50F216D0C395}"/>
              </a:ext>
            </a:extLst>
          </p:cNvPr>
          <p:cNvSpPr>
            <a:spLocks noGrp="1"/>
          </p:cNvSpPr>
          <p:nvPr>
            <p:ph type="ctrTitle"/>
          </p:nvPr>
        </p:nvSpPr>
        <p:spPr>
          <a:xfrm>
            <a:off x="132733" y="2289289"/>
            <a:ext cx="3439348" cy="1705519"/>
          </a:xfrm>
        </p:spPr>
        <p:txBody>
          <a:bodyPr/>
          <a:lstStyle/>
          <a:p>
            <a:r>
              <a:rPr lang="en-ZA" dirty="0"/>
              <a:t>Understanding contracts in the extractive industry</a:t>
            </a:r>
          </a:p>
        </p:txBody>
      </p:sp>
      <p:pic>
        <p:nvPicPr>
          <p:cNvPr id="3" name="Picture 1"/>
          <p:cNvPicPr/>
          <p:nvPr/>
        </p:nvPicPr>
        <p:blipFill>
          <a:blip r:embed="rId2">
            <a:extLst>
              <a:ext uri="{28A0092B-C50C-407E-A947-70E740481C1C}">
                <a14:useLocalDpi xmlns:a14="http://schemas.microsoft.com/office/drawing/2010/main" val="0"/>
              </a:ext>
            </a:extLst>
          </a:blip>
          <a:srcRect/>
          <a:stretch>
            <a:fillRect/>
          </a:stretch>
        </p:blipFill>
        <p:spPr bwMode="auto">
          <a:xfrm>
            <a:off x="5440681" y="3276600"/>
            <a:ext cx="1303020" cy="718208"/>
          </a:xfrm>
          <a:prstGeom prst="rect">
            <a:avLst/>
          </a:prstGeom>
          <a:noFill/>
          <a:ln>
            <a:noFill/>
          </a:ln>
        </p:spPr>
      </p:pic>
    </p:spTree>
    <p:extLst>
      <p:ext uri="{BB962C8B-B14F-4D97-AF65-F5344CB8AC3E}">
        <p14:creationId xmlns:p14="http://schemas.microsoft.com/office/powerpoint/2010/main" val="22756239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xmlns="" id="{AEB719CA-E77B-4D79-80F2-7144376FD055}"/>
              </a:ext>
            </a:extLst>
          </p:cNvPr>
          <p:cNvSpPr>
            <a:spLocks noGrp="1"/>
          </p:cNvSpPr>
          <p:nvPr>
            <p:ph type="title"/>
          </p:nvPr>
        </p:nvSpPr>
        <p:spPr/>
        <p:txBody>
          <a:bodyPr/>
          <a:lstStyle/>
          <a:p>
            <a:r>
              <a:rPr lang="nb-NO" dirty="0"/>
              <a:t>EI – </a:t>
            </a:r>
            <a:r>
              <a:rPr lang="nb-NO" dirty="0" err="1"/>
              <a:t>Contracts</a:t>
            </a:r>
            <a:r>
              <a:rPr lang="nb-NO" dirty="0"/>
              <a:t> </a:t>
            </a:r>
            <a:r>
              <a:rPr lang="nb-NO" dirty="0" smtClean="0"/>
              <a:t/>
            </a:r>
            <a:br>
              <a:rPr lang="nb-NO" dirty="0" smtClean="0"/>
            </a:br>
            <a:r>
              <a:rPr lang="nb-NO" dirty="0" err="1" smtClean="0"/>
              <a:t>What</a:t>
            </a:r>
            <a:r>
              <a:rPr lang="nb-NO" dirty="0" smtClean="0"/>
              <a:t> </a:t>
            </a:r>
            <a:r>
              <a:rPr lang="nb-NO" dirty="0"/>
              <a:t>do </a:t>
            </a:r>
            <a:r>
              <a:rPr lang="nb-NO" dirty="0" err="1"/>
              <a:t>they</a:t>
            </a:r>
            <a:r>
              <a:rPr lang="nb-NO" dirty="0"/>
              <a:t> </a:t>
            </a:r>
            <a:r>
              <a:rPr lang="nb-NO" dirty="0" smtClean="0"/>
              <a:t>cover?</a:t>
            </a:r>
            <a:endParaRPr lang="en-ZA" dirty="0"/>
          </a:p>
        </p:txBody>
      </p:sp>
      <p:sp>
        <p:nvSpPr>
          <p:cNvPr id="7" name="Text Placeholder 6">
            <a:extLst>
              <a:ext uri="{FF2B5EF4-FFF2-40B4-BE49-F238E27FC236}">
                <a16:creationId xmlns:a16="http://schemas.microsoft.com/office/drawing/2014/main" xmlns="" id="{F16C99DA-01EC-45B6-8165-7526A2976A56}"/>
              </a:ext>
            </a:extLst>
          </p:cNvPr>
          <p:cNvSpPr>
            <a:spLocks noGrp="1"/>
          </p:cNvSpPr>
          <p:nvPr>
            <p:ph type="body" sz="quarter" idx="4294967295"/>
          </p:nvPr>
        </p:nvSpPr>
        <p:spPr>
          <a:xfrm>
            <a:off x="342900" y="1420938"/>
            <a:ext cx="4687701" cy="3096276"/>
          </a:xfrm>
        </p:spPr>
        <p:txBody>
          <a:bodyPr>
            <a:normAutofit/>
          </a:bodyPr>
          <a:lstStyle/>
          <a:p>
            <a:pPr marL="342900" indent="-342900">
              <a:buFont typeface="Arial" panose="020B0604020202020204" pitchFamily="34" charset="0"/>
              <a:buChar char="•"/>
            </a:pPr>
            <a:r>
              <a:rPr lang="nb-NO" sz="1400" dirty="0" err="1" smtClean="0">
                <a:solidFill>
                  <a:schemeClr val="tx1"/>
                </a:solidFill>
              </a:rPr>
              <a:t>Economic</a:t>
            </a:r>
            <a:r>
              <a:rPr lang="nb-NO" sz="1400" dirty="0" smtClean="0">
                <a:solidFill>
                  <a:schemeClr val="tx1"/>
                </a:solidFill>
              </a:rPr>
              <a:t> </a:t>
            </a:r>
            <a:r>
              <a:rPr lang="nb-NO" sz="1400" dirty="0" err="1">
                <a:solidFill>
                  <a:schemeClr val="tx1"/>
                </a:solidFill>
              </a:rPr>
              <a:t>development</a:t>
            </a:r>
            <a:endParaRPr lang="nb-NO" sz="1400" dirty="0">
              <a:solidFill>
                <a:schemeClr val="tx1"/>
              </a:solidFill>
            </a:endParaRPr>
          </a:p>
          <a:p>
            <a:pPr marL="342900" indent="-342900">
              <a:buFont typeface="Arial" panose="020B0604020202020204" pitchFamily="34" charset="0"/>
              <a:buChar char="•"/>
            </a:pPr>
            <a:r>
              <a:rPr lang="nb-NO" sz="1400" dirty="0" err="1">
                <a:solidFill>
                  <a:schemeClr val="tx1"/>
                </a:solidFill>
              </a:rPr>
              <a:t>Operational</a:t>
            </a:r>
            <a:r>
              <a:rPr lang="nb-NO" sz="1400" dirty="0">
                <a:solidFill>
                  <a:schemeClr val="tx1"/>
                </a:solidFill>
              </a:rPr>
              <a:t> </a:t>
            </a:r>
            <a:r>
              <a:rPr lang="nb-NO" sz="1400" dirty="0" err="1">
                <a:solidFill>
                  <a:schemeClr val="tx1"/>
                </a:solidFill>
              </a:rPr>
              <a:t>obligations</a:t>
            </a:r>
            <a:endParaRPr lang="nb-NO" sz="1400" dirty="0">
              <a:solidFill>
                <a:schemeClr val="tx1"/>
              </a:solidFill>
            </a:endParaRPr>
          </a:p>
          <a:p>
            <a:pPr marL="342900" indent="-342900">
              <a:buFont typeface="Arial" panose="020B0604020202020204" pitchFamily="34" charset="0"/>
              <a:buChar char="•"/>
            </a:pPr>
            <a:r>
              <a:rPr lang="nb-NO" sz="1400" dirty="0" err="1">
                <a:solidFill>
                  <a:schemeClr val="tx1"/>
                </a:solidFill>
              </a:rPr>
              <a:t>Fiscal</a:t>
            </a:r>
            <a:r>
              <a:rPr lang="nb-NO" sz="1400" dirty="0">
                <a:solidFill>
                  <a:schemeClr val="tx1"/>
                </a:solidFill>
              </a:rPr>
              <a:t> </a:t>
            </a:r>
            <a:r>
              <a:rPr lang="nb-NO" sz="1400" dirty="0" err="1">
                <a:solidFill>
                  <a:schemeClr val="tx1"/>
                </a:solidFill>
              </a:rPr>
              <a:t>provisions</a:t>
            </a:r>
            <a:r>
              <a:rPr lang="nb-NO" sz="1400" dirty="0">
                <a:solidFill>
                  <a:schemeClr val="tx1"/>
                </a:solidFill>
              </a:rPr>
              <a:t> – </a:t>
            </a:r>
            <a:r>
              <a:rPr lang="nb-NO" sz="1400" dirty="0" smtClean="0">
                <a:solidFill>
                  <a:schemeClr val="tx1"/>
                </a:solidFill>
              </a:rPr>
              <a:t>State </a:t>
            </a:r>
            <a:r>
              <a:rPr lang="nb-NO" sz="1400" dirty="0" err="1">
                <a:solidFill>
                  <a:schemeClr val="tx1"/>
                </a:solidFill>
              </a:rPr>
              <a:t>revenues</a:t>
            </a:r>
            <a:endParaRPr lang="nb-NO" sz="1400" dirty="0">
              <a:solidFill>
                <a:schemeClr val="tx1"/>
              </a:solidFill>
            </a:endParaRPr>
          </a:p>
          <a:p>
            <a:pPr marL="342900" indent="-342900">
              <a:buFont typeface="Arial" panose="020B0604020202020204" pitchFamily="34" charset="0"/>
              <a:buChar char="•"/>
            </a:pPr>
            <a:r>
              <a:rPr lang="nb-NO" sz="1400" dirty="0">
                <a:solidFill>
                  <a:schemeClr val="tx1"/>
                </a:solidFill>
              </a:rPr>
              <a:t>Reporting</a:t>
            </a:r>
          </a:p>
          <a:p>
            <a:pPr marL="342900" indent="-342900">
              <a:buFont typeface="Arial" panose="020B0604020202020204" pitchFamily="34" charset="0"/>
              <a:buChar char="•"/>
            </a:pPr>
            <a:r>
              <a:rPr lang="nb-NO" sz="1400" dirty="0" err="1">
                <a:solidFill>
                  <a:schemeClr val="tx1"/>
                </a:solidFill>
              </a:rPr>
              <a:t>Ownership</a:t>
            </a:r>
            <a:r>
              <a:rPr lang="nb-NO" sz="1400" dirty="0">
                <a:solidFill>
                  <a:schemeClr val="tx1"/>
                </a:solidFill>
              </a:rPr>
              <a:t> to </a:t>
            </a:r>
            <a:r>
              <a:rPr lang="nb-NO" sz="1400" dirty="0" err="1">
                <a:solidFill>
                  <a:schemeClr val="tx1"/>
                </a:solidFill>
              </a:rPr>
              <a:t>assets</a:t>
            </a:r>
            <a:endParaRPr lang="nb-NO" sz="1400" dirty="0">
              <a:solidFill>
                <a:schemeClr val="tx1"/>
              </a:solidFill>
            </a:endParaRPr>
          </a:p>
          <a:p>
            <a:pPr marL="342900" indent="-342900">
              <a:buFont typeface="Arial" panose="020B0604020202020204" pitchFamily="34" charset="0"/>
              <a:buChar char="•"/>
            </a:pPr>
            <a:r>
              <a:rPr lang="nb-NO" sz="1400" dirty="0" err="1">
                <a:solidFill>
                  <a:schemeClr val="tx1"/>
                </a:solidFill>
              </a:rPr>
              <a:t>Environmental</a:t>
            </a:r>
            <a:r>
              <a:rPr lang="nb-NO" sz="1400" dirty="0">
                <a:solidFill>
                  <a:schemeClr val="tx1"/>
                </a:solidFill>
              </a:rPr>
              <a:t> </a:t>
            </a:r>
            <a:r>
              <a:rPr lang="nb-NO" sz="1400" dirty="0" err="1">
                <a:solidFill>
                  <a:schemeClr val="tx1"/>
                </a:solidFill>
              </a:rPr>
              <a:t>issues</a:t>
            </a:r>
            <a:endParaRPr lang="nb-NO" sz="1400" dirty="0">
              <a:solidFill>
                <a:schemeClr val="tx1"/>
              </a:solidFill>
            </a:endParaRPr>
          </a:p>
          <a:p>
            <a:pPr marL="342900" indent="-342900">
              <a:buFont typeface="Arial" panose="020B0604020202020204" pitchFamily="34" charset="0"/>
              <a:buChar char="•"/>
            </a:pPr>
            <a:r>
              <a:rPr lang="nb-NO" sz="1400" dirty="0" err="1">
                <a:solidFill>
                  <a:schemeClr val="tx1"/>
                </a:solidFill>
              </a:rPr>
              <a:t>Social</a:t>
            </a:r>
            <a:r>
              <a:rPr lang="nb-NO" sz="1400" dirty="0">
                <a:solidFill>
                  <a:schemeClr val="tx1"/>
                </a:solidFill>
              </a:rPr>
              <a:t> </a:t>
            </a:r>
            <a:r>
              <a:rPr lang="nb-NO" sz="1400" dirty="0" err="1">
                <a:solidFill>
                  <a:schemeClr val="tx1"/>
                </a:solidFill>
              </a:rPr>
              <a:t>issues</a:t>
            </a:r>
            <a:endParaRPr lang="nb-NO" sz="1400" dirty="0">
              <a:solidFill>
                <a:schemeClr val="tx1"/>
              </a:solidFill>
            </a:endParaRPr>
          </a:p>
          <a:p>
            <a:pPr marL="342900" indent="-342900">
              <a:buFont typeface="Arial" panose="020B0604020202020204" pitchFamily="34" charset="0"/>
              <a:buChar char="•"/>
            </a:pPr>
            <a:r>
              <a:rPr lang="nb-NO" sz="1400" dirty="0" err="1">
                <a:solidFill>
                  <a:schemeClr val="tx1"/>
                </a:solidFill>
              </a:rPr>
              <a:t>Local</a:t>
            </a:r>
            <a:r>
              <a:rPr lang="nb-NO" sz="1400" dirty="0">
                <a:solidFill>
                  <a:schemeClr val="tx1"/>
                </a:solidFill>
              </a:rPr>
              <a:t> </a:t>
            </a:r>
            <a:r>
              <a:rPr lang="nb-NO" sz="1400" dirty="0" err="1">
                <a:solidFill>
                  <a:schemeClr val="tx1"/>
                </a:solidFill>
              </a:rPr>
              <a:t>employment</a:t>
            </a:r>
            <a:r>
              <a:rPr lang="nb-NO" sz="1400" dirty="0">
                <a:solidFill>
                  <a:schemeClr val="tx1"/>
                </a:solidFill>
              </a:rPr>
              <a:t> and </a:t>
            </a:r>
            <a:r>
              <a:rPr lang="nb-NO" sz="1400" dirty="0" err="1">
                <a:solidFill>
                  <a:schemeClr val="tx1"/>
                </a:solidFill>
              </a:rPr>
              <a:t>procurement</a:t>
            </a:r>
            <a:endParaRPr lang="nb-NO" sz="1400" dirty="0">
              <a:solidFill>
                <a:schemeClr val="tx1"/>
              </a:solidFill>
            </a:endParaRPr>
          </a:p>
          <a:p>
            <a:pPr marL="342900" indent="-342900">
              <a:buFont typeface="Arial" panose="020B0604020202020204" pitchFamily="34" charset="0"/>
              <a:buChar char="•"/>
            </a:pPr>
            <a:r>
              <a:rPr lang="nb-NO" sz="1400" dirty="0" err="1">
                <a:solidFill>
                  <a:schemeClr val="tx1"/>
                </a:solidFill>
              </a:rPr>
              <a:t>Change</a:t>
            </a:r>
            <a:r>
              <a:rPr lang="nb-NO" sz="1400" dirty="0">
                <a:solidFill>
                  <a:schemeClr val="tx1"/>
                </a:solidFill>
              </a:rPr>
              <a:t> </a:t>
            </a:r>
            <a:r>
              <a:rPr lang="nb-NO" sz="1400" dirty="0" err="1">
                <a:solidFill>
                  <a:schemeClr val="tx1"/>
                </a:solidFill>
              </a:rPr>
              <a:t>of</a:t>
            </a:r>
            <a:r>
              <a:rPr lang="nb-NO" sz="1400" dirty="0">
                <a:solidFill>
                  <a:schemeClr val="tx1"/>
                </a:solidFill>
              </a:rPr>
              <a:t> </a:t>
            </a:r>
            <a:r>
              <a:rPr lang="nb-NO" sz="1400" dirty="0" err="1">
                <a:solidFill>
                  <a:schemeClr val="tx1"/>
                </a:solidFill>
              </a:rPr>
              <a:t>ownership</a:t>
            </a:r>
            <a:r>
              <a:rPr lang="nb-NO" sz="1400" dirty="0">
                <a:solidFill>
                  <a:schemeClr val="tx1"/>
                </a:solidFill>
              </a:rPr>
              <a:t> or </a:t>
            </a:r>
            <a:r>
              <a:rPr lang="nb-NO" sz="1400" dirty="0" err="1">
                <a:solidFill>
                  <a:schemeClr val="tx1"/>
                </a:solidFill>
              </a:rPr>
              <a:t>managment</a:t>
            </a:r>
            <a:endParaRPr lang="nb-NO" sz="1400" dirty="0">
              <a:solidFill>
                <a:schemeClr val="tx1"/>
              </a:solidFill>
            </a:endParaRPr>
          </a:p>
          <a:p>
            <a:pPr marL="342900" indent="-342900">
              <a:buFont typeface="Arial" panose="020B0604020202020204" pitchFamily="34" charset="0"/>
              <a:buChar char="•"/>
            </a:pPr>
            <a:r>
              <a:rPr lang="nb-NO" sz="1400" dirty="0" err="1">
                <a:solidFill>
                  <a:schemeClr val="tx1"/>
                </a:solidFill>
              </a:rPr>
              <a:t>Dispute</a:t>
            </a:r>
            <a:r>
              <a:rPr lang="nb-NO" sz="1400" dirty="0">
                <a:solidFill>
                  <a:schemeClr val="tx1"/>
                </a:solidFill>
              </a:rPr>
              <a:t> </a:t>
            </a:r>
            <a:r>
              <a:rPr lang="nb-NO" sz="1400" dirty="0" err="1">
                <a:solidFill>
                  <a:schemeClr val="tx1"/>
                </a:solidFill>
              </a:rPr>
              <a:t>resolution</a:t>
            </a:r>
            <a:endParaRPr lang="nb-NO" sz="1400" dirty="0">
              <a:solidFill>
                <a:schemeClr val="tx1"/>
              </a:solidFill>
            </a:endParaRPr>
          </a:p>
          <a:p>
            <a:pPr marL="342900" indent="-342900">
              <a:buFont typeface="Arial" panose="020B0604020202020204" pitchFamily="34" charset="0"/>
              <a:buChar char="•"/>
            </a:pPr>
            <a:r>
              <a:rPr lang="nb-NO" sz="1400" dirty="0" err="1">
                <a:solidFill>
                  <a:schemeClr val="tx1"/>
                </a:solidFill>
              </a:rPr>
              <a:t>Closure</a:t>
            </a:r>
            <a:r>
              <a:rPr lang="nb-NO" sz="1400" dirty="0">
                <a:solidFill>
                  <a:schemeClr val="tx1"/>
                </a:solidFill>
              </a:rPr>
              <a:t>, </a:t>
            </a:r>
            <a:r>
              <a:rPr lang="nb-NO" sz="1400" dirty="0" err="1">
                <a:solidFill>
                  <a:schemeClr val="tx1"/>
                </a:solidFill>
              </a:rPr>
              <a:t>decomissioning</a:t>
            </a:r>
            <a:r>
              <a:rPr lang="nb-NO" sz="1400" dirty="0">
                <a:solidFill>
                  <a:schemeClr val="tx1"/>
                </a:solidFill>
              </a:rPr>
              <a:t>, </a:t>
            </a:r>
            <a:r>
              <a:rPr lang="nb-NO" sz="1400" dirty="0" err="1">
                <a:solidFill>
                  <a:schemeClr val="tx1"/>
                </a:solidFill>
              </a:rPr>
              <a:t>dismantling</a:t>
            </a:r>
            <a:r>
              <a:rPr lang="nb-NO" sz="1400" dirty="0">
                <a:solidFill>
                  <a:schemeClr val="tx1"/>
                </a:solidFill>
              </a:rPr>
              <a:t>, abandonment</a:t>
            </a:r>
          </a:p>
          <a:p>
            <a:endParaRPr lang="en-ZA" sz="1400" dirty="0">
              <a:solidFill>
                <a:schemeClr val="tx1"/>
              </a:solidFill>
            </a:endParaRPr>
          </a:p>
        </p:txBody>
      </p:sp>
      <p:sp>
        <p:nvSpPr>
          <p:cNvPr id="8" name="Text Placeholder 7">
            <a:extLst>
              <a:ext uri="{FF2B5EF4-FFF2-40B4-BE49-F238E27FC236}">
                <a16:creationId xmlns:a16="http://schemas.microsoft.com/office/drawing/2014/main" xmlns="" id="{6E2EE4E6-D006-4673-A5A3-91763B561F0D}"/>
              </a:ext>
            </a:extLst>
          </p:cNvPr>
          <p:cNvSpPr>
            <a:spLocks noGrp="1"/>
          </p:cNvSpPr>
          <p:nvPr>
            <p:ph type="body" sz="quarter" idx="16"/>
          </p:nvPr>
        </p:nvSpPr>
        <p:spPr/>
        <p:txBody>
          <a:bodyPr/>
          <a:lstStyle/>
          <a:p>
            <a:r>
              <a:rPr lang="nb-NO" b="1" dirty="0" err="1"/>
              <a:t>Core</a:t>
            </a:r>
            <a:r>
              <a:rPr lang="nb-NO" b="1" dirty="0"/>
              <a:t> </a:t>
            </a:r>
            <a:r>
              <a:rPr lang="nb-NO" b="1" dirty="0" err="1"/>
              <a:t>Features</a:t>
            </a:r>
            <a:r>
              <a:rPr lang="nb-NO" b="1" dirty="0" smtClean="0"/>
              <a:t>:</a:t>
            </a:r>
            <a:endParaRPr lang="nb-NO" b="1" dirty="0"/>
          </a:p>
        </p:txBody>
      </p:sp>
      <p:pic>
        <p:nvPicPr>
          <p:cNvPr id="5" name="Picture 1"/>
          <p:cNvPicPr/>
          <p:nvPr/>
        </p:nvPicPr>
        <p:blipFill>
          <a:blip r:embed="rId2">
            <a:extLst>
              <a:ext uri="{28A0092B-C50C-407E-A947-70E740481C1C}">
                <a14:useLocalDpi xmlns:a14="http://schemas.microsoft.com/office/drawing/2010/main" val="0"/>
              </a:ext>
            </a:extLst>
          </a:blip>
          <a:srcRect/>
          <a:stretch>
            <a:fillRect/>
          </a:stretch>
        </p:blipFill>
        <p:spPr bwMode="auto">
          <a:xfrm>
            <a:off x="4377278" y="4578578"/>
            <a:ext cx="1076439" cy="564922"/>
          </a:xfrm>
          <a:prstGeom prst="rect">
            <a:avLst/>
          </a:prstGeom>
          <a:noFill/>
          <a:ln>
            <a:noFill/>
          </a:ln>
        </p:spPr>
      </p:pic>
    </p:spTree>
    <p:extLst>
      <p:ext uri="{BB962C8B-B14F-4D97-AF65-F5344CB8AC3E}">
        <p14:creationId xmlns:p14="http://schemas.microsoft.com/office/powerpoint/2010/main" val="20290604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7">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7">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7">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7">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7">
                                            <p:txEl>
                                              <p:pRg st="9" end="9"/>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7">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sz="2400" dirty="0"/>
              <a:t>EI – </a:t>
            </a:r>
            <a:r>
              <a:rPr lang="nb-NO" sz="2400" dirty="0" err="1"/>
              <a:t>Contracts</a:t>
            </a:r>
            <a:r>
              <a:rPr lang="nb-NO" sz="2400" dirty="0"/>
              <a:t> – </a:t>
            </a:r>
            <a:r>
              <a:rPr lang="nb-NO" sz="2400" dirty="0" err="1"/>
              <a:t>What</a:t>
            </a:r>
            <a:r>
              <a:rPr lang="nb-NO" sz="2400" dirty="0"/>
              <a:t> do </a:t>
            </a:r>
            <a:r>
              <a:rPr lang="nb-NO" sz="2400" dirty="0" err="1"/>
              <a:t>they</a:t>
            </a:r>
            <a:r>
              <a:rPr lang="nb-NO" sz="2400" dirty="0"/>
              <a:t> </a:t>
            </a:r>
            <a:r>
              <a:rPr lang="nb-NO" sz="2400" dirty="0" smtClean="0"/>
              <a:t>cover? </a:t>
            </a:r>
            <a:r>
              <a:rPr lang="nb-NO" sz="2400" dirty="0"/>
              <a:t>(</a:t>
            </a:r>
            <a:r>
              <a:rPr lang="nb-NO" sz="2400" dirty="0" err="1"/>
              <a:t>ctnd</a:t>
            </a:r>
            <a:r>
              <a:rPr lang="nb-NO" sz="2400" dirty="0"/>
              <a:t>)</a:t>
            </a:r>
          </a:p>
        </p:txBody>
      </p:sp>
      <p:sp>
        <p:nvSpPr>
          <p:cNvPr id="3" name="Plassholder for tekst 2"/>
          <p:cNvSpPr>
            <a:spLocks noGrp="1"/>
          </p:cNvSpPr>
          <p:nvPr>
            <p:ph type="body" sz="quarter" idx="16"/>
          </p:nvPr>
        </p:nvSpPr>
        <p:spPr/>
        <p:txBody>
          <a:bodyPr/>
          <a:lstStyle/>
          <a:p>
            <a:r>
              <a:rPr lang="nb-NO" b="1" dirty="0"/>
              <a:t>New </a:t>
            </a:r>
            <a:r>
              <a:rPr lang="nb-NO" b="1" dirty="0" err="1"/>
              <a:t>features</a:t>
            </a:r>
            <a:r>
              <a:rPr lang="nb-NO" b="1" dirty="0"/>
              <a:t> last 20 </a:t>
            </a:r>
            <a:r>
              <a:rPr lang="nb-NO" b="1" dirty="0" err="1"/>
              <a:t>years</a:t>
            </a:r>
            <a:r>
              <a:rPr lang="nb-NO" dirty="0"/>
              <a:t>:</a:t>
            </a:r>
          </a:p>
          <a:p>
            <a:endParaRPr lang="nb-NO" dirty="0"/>
          </a:p>
        </p:txBody>
      </p:sp>
      <p:sp>
        <p:nvSpPr>
          <p:cNvPr id="4" name="Plassholder for tekst 3"/>
          <p:cNvSpPr>
            <a:spLocks noGrp="1"/>
          </p:cNvSpPr>
          <p:nvPr>
            <p:ph type="body" sz="quarter" idx="20"/>
          </p:nvPr>
        </p:nvSpPr>
        <p:spPr/>
        <p:txBody>
          <a:bodyPr/>
          <a:lstStyle/>
          <a:p>
            <a:pPr marL="342900" indent="-342900">
              <a:buFont typeface="Arial" panose="020B0604020202020204" pitchFamily="34" charset="0"/>
              <a:buChar char="•"/>
            </a:pPr>
            <a:r>
              <a:rPr lang="nb-NO" dirty="0"/>
              <a:t>Company </a:t>
            </a:r>
            <a:r>
              <a:rPr lang="nb-NO" dirty="0" err="1"/>
              <a:t>Social</a:t>
            </a:r>
            <a:r>
              <a:rPr lang="nb-NO" dirty="0"/>
              <a:t> </a:t>
            </a:r>
            <a:r>
              <a:rPr lang="nb-NO" dirty="0" err="1"/>
              <a:t>R</a:t>
            </a:r>
            <a:r>
              <a:rPr lang="nb-NO" dirty="0" err="1" smtClean="0"/>
              <a:t>esponsibility</a:t>
            </a:r>
            <a:r>
              <a:rPr lang="nb-NO" dirty="0" smtClean="0"/>
              <a:t> </a:t>
            </a:r>
            <a:r>
              <a:rPr lang="nb-NO" dirty="0"/>
              <a:t>(CSR)</a:t>
            </a:r>
          </a:p>
          <a:p>
            <a:pPr marL="342900" indent="-342900">
              <a:buFont typeface="Arial" panose="020B0604020202020204" pitchFamily="34" charset="0"/>
              <a:buChar char="•"/>
            </a:pPr>
            <a:r>
              <a:rPr lang="nb-NO" dirty="0"/>
              <a:t>Human </a:t>
            </a:r>
            <a:r>
              <a:rPr lang="nb-NO" dirty="0" err="1"/>
              <a:t>rights</a:t>
            </a:r>
            <a:endParaRPr lang="nb-NO" dirty="0"/>
          </a:p>
          <a:p>
            <a:pPr marL="342900" indent="-342900">
              <a:buFont typeface="Arial" panose="020B0604020202020204" pitchFamily="34" charset="0"/>
              <a:buChar char="•"/>
            </a:pPr>
            <a:r>
              <a:rPr lang="nb-NO" dirty="0"/>
              <a:t>Anti-</a:t>
            </a:r>
            <a:r>
              <a:rPr lang="nb-NO" dirty="0" err="1"/>
              <a:t>bribery</a:t>
            </a:r>
            <a:r>
              <a:rPr lang="nb-NO" dirty="0"/>
              <a:t> </a:t>
            </a:r>
            <a:r>
              <a:rPr lang="nb-NO" dirty="0" err="1"/>
              <a:t>provisions</a:t>
            </a:r>
            <a:endParaRPr lang="nb-NO" dirty="0"/>
          </a:p>
          <a:p>
            <a:pPr marL="342900" indent="-342900">
              <a:buFont typeface="Arial" panose="020B0604020202020204" pitchFamily="34" charset="0"/>
              <a:buChar char="•"/>
            </a:pPr>
            <a:r>
              <a:rPr lang="nb-NO" dirty="0" err="1"/>
              <a:t>Local</a:t>
            </a:r>
            <a:r>
              <a:rPr lang="nb-NO" dirty="0"/>
              <a:t> </a:t>
            </a:r>
            <a:r>
              <a:rPr lang="nb-NO" dirty="0" err="1"/>
              <a:t>consultations</a:t>
            </a:r>
            <a:endParaRPr lang="nb-NO" dirty="0"/>
          </a:p>
          <a:p>
            <a:pPr marL="342900" indent="-342900">
              <a:buFont typeface="Arial" panose="020B0604020202020204" pitchFamily="34" charset="0"/>
              <a:buChar char="•"/>
            </a:pPr>
            <a:r>
              <a:rPr lang="nb-NO" dirty="0"/>
              <a:t>New </a:t>
            </a:r>
            <a:r>
              <a:rPr lang="nb-NO" dirty="0" err="1"/>
              <a:t>deal</a:t>
            </a:r>
            <a:r>
              <a:rPr lang="nb-NO" dirty="0"/>
              <a:t> </a:t>
            </a:r>
            <a:r>
              <a:rPr lang="nb-NO" dirty="0" err="1"/>
              <a:t>structures</a:t>
            </a:r>
            <a:r>
              <a:rPr lang="nb-NO" dirty="0"/>
              <a:t>:</a:t>
            </a:r>
          </a:p>
          <a:p>
            <a:pPr marL="1085850" lvl="1" indent="-342900"/>
            <a:r>
              <a:rPr lang="nb-NO" dirty="0" err="1"/>
              <a:t>Infrastructure</a:t>
            </a:r>
            <a:endParaRPr lang="nb-NO" dirty="0"/>
          </a:p>
          <a:p>
            <a:pPr marL="1085850" lvl="1" indent="-342900"/>
            <a:r>
              <a:rPr lang="nb-NO" dirty="0"/>
              <a:t>Public </a:t>
            </a:r>
            <a:r>
              <a:rPr lang="nb-NO" dirty="0" err="1"/>
              <a:t>housing</a:t>
            </a:r>
            <a:endParaRPr lang="nb-NO" dirty="0"/>
          </a:p>
          <a:p>
            <a:pPr marL="1085850" lvl="1" indent="-342900"/>
            <a:r>
              <a:rPr lang="nb-NO" dirty="0" err="1"/>
              <a:t>Other</a:t>
            </a:r>
            <a:r>
              <a:rPr lang="nb-NO" dirty="0"/>
              <a:t> non-</a:t>
            </a:r>
            <a:r>
              <a:rPr lang="nb-NO" dirty="0" err="1"/>
              <a:t>monetary</a:t>
            </a:r>
            <a:r>
              <a:rPr lang="nb-NO" dirty="0"/>
              <a:t> </a:t>
            </a:r>
            <a:r>
              <a:rPr lang="nb-NO" dirty="0" err="1"/>
              <a:t>benefits</a:t>
            </a:r>
            <a:endParaRPr lang="nb-NO" dirty="0"/>
          </a:p>
          <a:p>
            <a:endParaRPr lang="nb-NO" dirty="0"/>
          </a:p>
        </p:txBody>
      </p:sp>
      <p:pic>
        <p:nvPicPr>
          <p:cNvPr id="5" name="Picture 1"/>
          <p:cNvPicPr/>
          <p:nvPr/>
        </p:nvPicPr>
        <p:blipFill>
          <a:blip r:embed="rId2">
            <a:extLst>
              <a:ext uri="{28A0092B-C50C-407E-A947-70E740481C1C}">
                <a14:useLocalDpi xmlns:a14="http://schemas.microsoft.com/office/drawing/2010/main" val="0"/>
              </a:ext>
            </a:extLst>
          </a:blip>
          <a:srcRect/>
          <a:stretch>
            <a:fillRect/>
          </a:stretch>
        </p:blipFill>
        <p:spPr bwMode="auto">
          <a:xfrm>
            <a:off x="4362038" y="4578578"/>
            <a:ext cx="1076439" cy="564922"/>
          </a:xfrm>
          <a:prstGeom prst="rect">
            <a:avLst/>
          </a:prstGeom>
          <a:noFill/>
          <a:ln>
            <a:noFill/>
          </a:ln>
        </p:spPr>
      </p:pic>
    </p:spTree>
    <p:extLst>
      <p:ext uri="{BB962C8B-B14F-4D97-AF65-F5344CB8AC3E}">
        <p14:creationId xmlns:p14="http://schemas.microsoft.com/office/powerpoint/2010/main" val="4282099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
                                            <p:txEl>
                                              <p:pRg st="4" end="4"/>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4">
                                            <p:txEl>
                                              <p:pRg st="5" end="5"/>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4">
                                            <p:txEl>
                                              <p:pRg st="6" end="6"/>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4">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pPr algn="ctr"/>
            <a:r>
              <a:rPr lang="nb-NO" dirty="0" err="1" smtClean="0"/>
              <a:t>Structure</a:t>
            </a:r>
            <a:r>
              <a:rPr lang="nb-NO" dirty="0" smtClean="0"/>
              <a:t> </a:t>
            </a:r>
            <a:r>
              <a:rPr lang="nb-NO" dirty="0" err="1" smtClean="0"/>
              <a:t>of</a:t>
            </a:r>
            <a:r>
              <a:rPr lang="nb-NO" dirty="0" smtClean="0"/>
              <a:t> a PSA/PSC</a:t>
            </a:r>
            <a:endParaRPr lang="nb-NO" dirty="0"/>
          </a:p>
        </p:txBody>
      </p:sp>
      <p:sp>
        <p:nvSpPr>
          <p:cNvPr id="3" name="Plassholder for tekst 2"/>
          <p:cNvSpPr>
            <a:spLocks noGrp="1"/>
          </p:cNvSpPr>
          <p:nvPr>
            <p:ph type="body" sz="quarter" idx="13"/>
          </p:nvPr>
        </p:nvSpPr>
        <p:spPr/>
        <p:txBody>
          <a:bodyPr>
            <a:normAutofit fontScale="92500" lnSpcReduction="20000"/>
          </a:bodyPr>
          <a:lstStyle/>
          <a:p>
            <a:r>
              <a:rPr lang="nb-NO" dirty="0" err="1" smtClean="0"/>
              <a:t>Introduction</a:t>
            </a:r>
            <a:r>
              <a:rPr lang="nb-NO" dirty="0" smtClean="0"/>
              <a:t>/</a:t>
            </a:r>
            <a:r>
              <a:rPr lang="nb-NO" dirty="0" err="1" smtClean="0"/>
              <a:t>Preamble</a:t>
            </a:r>
            <a:endParaRPr lang="nb-NO" dirty="0" smtClean="0"/>
          </a:p>
          <a:p>
            <a:r>
              <a:rPr lang="nb-NO" dirty="0" err="1" smtClean="0"/>
              <a:t>Definintions</a:t>
            </a:r>
            <a:endParaRPr lang="nb-NO" dirty="0" smtClean="0"/>
          </a:p>
          <a:p>
            <a:r>
              <a:rPr lang="nb-NO" dirty="0" smtClean="0"/>
              <a:t>Exploration</a:t>
            </a:r>
          </a:p>
          <a:p>
            <a:r>
              <a:rPr lang="nb-NO" dirty="0" err="1" smtClean="0"/>
              <a:t>Appraisal</a:t>
            </a:r>
            <a:r>
              <a:rPr lang="nb-NO" dirty="0" smtClean="0"/>
              <a:t> and Development</a:t>
            </a:r>
          </a:p>
          <a:p>
            <a:r>
              <a:rPr lang="nb-NO" dirty="0" smtClean="0">
                <a:solidFill>
                  <a:srgbClr val="FF0000"/>
                </a:solidFill>
              </a:rPr>
              <a:t>Production</a:t>
            </a:r>
          </a:p>
          <a:p>
            <a:r>
              <a:rPr lang="nb-NO" dirty="0" err="1" smtClean="0">
                <a:solidFill>
                  <a:srgbClr val="FF0000"/>
                </a:solidFill>
              </a:rPr>
              <a:t>Fiscal</a:t>
            </a:r>
            <a:r>
              <a:rPr lang="nb-NO" dirty="0" smtClean="0">
                <a:solidFill>
                  <a:srgbClr val="FF0000"/>
                </a:solidFill>
              </a:rPr>
              <a:t> terms</a:t>
            </a:r>
          </a:p>
          <a:p>
            <a:r>
              <a:rPr lang="nb-NO" dirty="0" err="1"/>
              <a:t>Local</a:t>
            </a:r>
            <a:r>
              <a:rPr lang="nb-NO" dirty="0"/>
              <a:t> Content</a:t>
            </a:r>
          </a:p>
          <a:p>
            <a:r>
              <a:rPr lang="nb-NO" dirty="0" err="1"/>
              <a:t>Dispute</a:t>
            </a:r>
            <a:r>
              <a:rPr lang="nb-NO" dirty="0"/>
              <a:t> </a:t>
            </a:r>
            <a:r>
              <a:rPr lang="nb-NO" dirty="0" err="1" smtClean="0"/>
              <a:t>resolution</a:t>
            </a:r>
            <a:endParaRPr lang="nb-NO" dirty="0" smtClean="0"/>
          </a:p>
          <a:p>
            <a:r>
              <a:rPr lang="nb-NO" dirty="0" err="1" smtClean="0"/>
              <a:t>Etc</a:t>
            </a:r>
            <a:endParaRPr lang="nb-NO" dirty="0" smtClean="0"/>
          </a:p>
          <a:p>
            <a:r>
              <a:rPr lang="nb-NO" dirty="0" err="1">
                <a:solidFill>
                  <a:srgbClr val="FF0000"/>
                </a:solidFill>
              </a:rPr>
              <a:t>Annexes</a:t>
            </a:r>
            <a:r>
              <a:rPr lang="nb-NO" dirty="0">
                <a:solidFill>
                  <a:srgbClr val="FF0000"/>
                </a:solidFill>
              </a:rPr>
              <a:t>, </a:t>
            </a:r>
            <a:r>
              <a:rPr lang="nb-NO" dirty="0" err="1">
                <a:solidFill>
                  <a:srgbClr val="FF0000"/>
                </a:solidFill>
              </a:rPr>
              <a:t>Exhibits</a:t>
            </a:r>
            <a:r>
              <a:rPr lang="nb-NO" dirty="0">
                <a:solidFill>
                  <a:srgbClr val="FF0000"/>
                </a:solidFill>
              </a:rPr>
              <a:t>…</a:t>
            </a:r>
          </a:p>
          <a:p>
            <a:endParaRPr lang="nb-NO" dirty="0"/>
          </a:p>
          <a:p>
            <a:endParaRPr lang="nb-NO" dirty="0" smtClean="0">
              <a:solidFill>
                <a:srgbClr val="FF0000"/>
              </a:solidFill>
            </a:endParaRPr>
          </a:p>
          <a:p>
            <a:endParaRPr lang="nb-NO" dirty="0" smtClean="0">
              <a:solidFill>
                <a:schemeClr val="tx2">
                  <a:lumMod val="75000"/>
                  <a:lumOff val="25000"/>
                </a:schemeClr>
              </a:solidFill>
            </a:endParaRPr>
          </a:p>
          <a:p>
            <a:endParaRPr lang="nb-NO" dirty="0"/>
          </a:p>
        </p:txBody>
      </p:sp>
      <p:sp>
        <p:nvSpPr>
          <p:cNvPr id="4" name="Plassholder for tekst 3"/>
          <p:cNvSpPr>
            <a:spLocks noGrp="1"/>
          </p:cNvSpPr>
          <p:nvPr>
            <p:ph type="body" sz="quarter" idx="16"/>
          </p:nvPr>
        </p:nvSpPr>
        <p:spPr>
          <a:xfrm>
            <a:off x="343257" y="945606"/>
            <a:ext cx="6294366" cy="303384"/>
          </a:xfrm>
        </p:spPr>
        <p:txBody>
          <a:bodyPr/>
          <a:lstStyle/>
          <a:p>
            <a:r>
              <a:rPr lang="nb-NO" dirty="0"/>
              <a:t>Order in </a:t>
            </a:r>
            <a:r>
              <a:rPr lang="nb-NO" dirty="0" err="1"/>
              <a:t>which</a:t>
            </a:r>
            <a:r>
              <a:rPr lang="nb-NO" dirty="0"/>
              <a:t> </a:t>
            </a:r>
            <a:r>
              <a:rPr lang="nb-NO" dirty="0" err="1"/>
              <a:t>things</a:t>
            </a:r>
            <a:r>
              <a:rPr lang="nb-NO" dirty="0"/>
              <a:t> </a:t>
            </a:r>
            <a:r>
              <a:rPr lang="nb-NO" dirty="0" err="1"/>
              <a:t>would</a:t>
            </a:r>
            <a:r>
              <a:rPr lang="nb-NO" dirty="0"/>
              <a:t> </a:t>
            </a:r>
            <a:r>
              <a:rPr lang="nb-NO" dirty="0" err="1"/>
              <a:t>happen</a:t>
            </a:r>
            <a:r>
              <a:rPr lang="nb-NO" dirty="0"/>
              <a:t> in a petroleum </a:t>
            </a:r>
            <a:r>
              <a:rPr lang="nb-NO" dirty="0" err="1"/>
              <a:t>project</a:t>
            </a:r>
            <a:endParaRPr lang="nb-NO" dirty="0"/>
          </a:p>
          <a:p>
            <a:endParaRPr lang="nb-NO" dirty="0"/>
          </a:p>
        </p:txBody>
      </p:sp>
      <p:pic>
        <p:nvPicPr>
          <p:cNvPr id="5" name="Picture 1"/>
          <p:cNvPicPr/>
          <p:nvPr/>
        </p:nvPicPr>
        <p:blipFill>
          <a:blip r:embed="rId2">
            <a:extLst>
              <a:ext uri="{28A0092B-C50C-407E-A947-70E740481C1C}">
                <a14:useLocalDpi xmlns:a14="http://schemas.microsoft.com/office/drawing/2010/main" val="0"/>
              </a:ext>
            </a:extLst>
          </a:blip>
          <a:srcRect/>
          <a:stretch>
            <a:fillRect/>
          </a:stretch>
        </p:blipFill>
        <p:spPr bwMode="auto">
          <a:xfrm>
            <a:off x="5657438" y="4578578"/>
            <a:ext cx="1076439" cy="564922"/>
          </a:xfrm>
          <a:prstGeom prst="rect">
            <a:avLst/>
          </a:prstGeom>
          <a:noFill/>
          <a:ln>
            <a:noFill/>
          </a:ln>
        </p:spPr>
      </p:pic>
    </p:spTree>
    <p:extLst>
      <p:ext uri="{BB962C8B-B14F-4D97-AF65-F5344CB8AC3E}">
        <p14:creationId xmlns:p14="http://schemas.microsoft.com/office/powerpoint/2010/main" val="39952069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xmlns="" id="{9D647E36-BC7C-4E7D-B4A3-55012FD383FB}"/>
              </a:ext>
            </a:extLst>
          </p:cNvPr>
          <p:cNvSpPr>
            <a:spLocks noGrp="1"/>
          </p:cNvSpPr>
          <p:nvPr>
            <p:ph type="title"/>
          </p:nvPr>
        </p:nvSpPr>
        <p:spPr>
          <a:xfrm>
            <a:off x="339212" y="205981"/>
            <a:ext cx="6135329" cy="725497"/>
          </a:xfrm>
        </p:spPr>
        <p:txBody>
          <a:bodyPr/>
          <a:lstStyle/>
          <a:p>
            <a:pPr algn="ctr"/>
            <a:r>
              <a:rPr lang="nb-NO" altLang="nb-NO" dirty="0"/>
              <a:t>PSA/PSC </a:t>
            </a:r>
            <a:r>
              <a:rPr lang="nb-NO" altLang="nb-NO" dirty="0" err="1"/>
              <a:t>main</a:t>
            </a:r>
            <a:r>
              <a:rPr lang="nb-NO" altLang="nb-NO" dirty="0"/>
              <a:t> </a:t>
            </a:r>
            <a:r>
              <a:rPr lang="nb-NO" altLang="nb-NO" dirty="0" err="1" smtClean="0"/>
              <a:t>Principles</a:t>
            </a:r>
            <a:endParaRPr lang="en-ZA" dirty="0"/>
          </a:p>
        </p:txBody>
      </p:sp>
      <p:sp>
        <p:nvSpPr>
          <p:cNvPr id="6" name="Text Placeholder 5">
            <a:extLst>
              <a:ext uri="{FF2B5EF4-FFF2-40B4-BE49-F238E27FC236}">
                <a16:creationId xmlns:a16="http://schemas.microsoft.com/office/drawing/2014/main" xmlns="" id="{7AC5656A-1DDB-420B-B201-39F54653CD3B}"/>
              </a:ext>
            </a:extLst>
          </p:cNvPr>
          <p:cNvSpPr>
            <a:spLocks noGrp="1"/>
          </p:cNvSpPr>
          <p:nvPr>
            <p:ph type="body" sz="quarter" idx="4294967295"/>
          </p:nvPr>
        </p:nvSpPr>
        <p:spPr>
          <a:xfrm>
            <a:off x="339688" y="853441"/>
            <a:ext cx="5715925" cy="3797500"/>
          </a:xfrm>
        </p:spPr>
        <p:txBody>
          <a:bodyPr>
            <a:noAutofit/>
          </a:bodyPr>
          <a:lstStyle/>
          <a:p>
            <a:pPr marL="285750" indent="-285750">
              <a:buFont typeface="Arial" panose="020B0604020202020204" pitchFamily="34" charset="0"/>
              <a:buChar char="•"/>
            </a:pPr>
            <a:r>
              <a:rPr lang="nb-NO" altLang="nb-NO" sz="1800" dirty="0" err="1" smtClean="0">
                <a:solidFill>
                  <a:schemeClr val="tx1"/>
                </a:solidFill>
              </a:rPr>
              <a:t>Ownership</a:t>
            </a:r>
            <a:r>
              <a:rPr lang="nb-NO" altLang="nb-NO" sz="1800" dirty="0" smtClean="0">
                <a:solidFill>
                  <a:schemeClr val="tx1"/>
                </a:solidFill>
              </a:rPr>
              <a:t> to </a:t>
            </a:r>
            <a:r>
              <a:rPr lang="nb-NO" altLang="nb-NO" sz="1800" dirty="0" err="1" smtClean="0">
                <a:solidFill>
                  <a:schemeClr val="tx1"/>
                </a:solidFill>
              </a:rPr>
              <a:t>the</a:t>
            </a:r>
            <a:r>
              <a:rPr lang="nb-NO" altLang="nb-NO" sz="1800" dirty="0" smtClean="0">
                <a:solidFill>
                  <a:schemeClr val="tx1"/>
                </a:solidFill>
              </a:rPr>
              <a:t> </a:t>
            </a:r>
            <a:r>
              <a:rPr lang="nb-NO" altLang="nb-NO" sz="1800" dirty="0" err="1" smtClean="0">
                <a:solidFill>
                  <a:schemeClr val="tx1"/>
                </a:solidFill>
              </a:rPr>
              <a:t>resource</a:t>
            </a:r>
            <a:r>
              <a:rPr lang="nb-NO" altLang="nb-NO" sz="1800" dirty="0" smtClean="0">
                <a:solidFill>
                  <a:schemeClr val="tx1"/>
                </a:solidFill>
              </a:rPr>
              <a:t>: Petroleum </a:t>
            </a:r>
            <a:r>
              <a:rPr lang="nb-NO" altLang="nb-NO" sz="1800" dirty="0">
                <a:solidFill>
                  <a:schemeClr val="tx1"/>
                </a:solidFill>
              </a:rPr>
              <a:t>in </a:t>
            </a:r>
            <a:r>
              <a:rPr lang="nb-NO" altLang="nb-NO" sz="1800" dirty="0" smtClean="0">
                <a:solidFill>
                  <a:schemeClr val="tx1"/>
                </a:solidFill>
              </a:rPr>
              <a:t>or under </a:t>
            </a:r>
            <a:r>
              <a:rPr lang="nb-NO" altLang="nb-NO" sz="1800" dirty="0" err="1" smtClean="0">
                <a:solidFill>
                  <a:schemeClr val="tx1"/>
                </a:solidFill>
              </a:rPr>
              <a:t>any</a:t>
            </a:r>
            <a:r>
              <a:rPr lang="nb-NO" altLang="nb-NO" sz="1800" dirty="0" smtClean="0">
                <a:solidFill>
                  <a:schemeClr val="tx1"/>
                </a:solidFill>
              </a:rPr>
              <a:t> land or water is </a:t>
            </a:r>
            <a:r>
              <a:rPr lang="nb-NO" altLang="nb-NO" sz="1800" dirty="0" err="1" smtClean="0">
                <a:solidFill>
                  <a:schemeClr val="tx1"/>
                </a:solidFill>
              </a:rPr>
              <a:t>the</a:t>
            </a:r>
            <a:r>
              <a:rPr lang="nb-NO" altLang="nb-NO" sz="1800" dirty="0" smtClean="0">
                <a:solidFill>
                  <a:schemeClr val="tx1"/>
                </a:solidFill>
              </a:rPr>
              <a:t> </a:t>
            </a:r>
            <a:r>
              <a:rPr lang="nb-NO" altLang="nb-NO" sz="1800" dirty="0" err="1" smtClean="0">
                <a:solidFill>
                  <a:schemeClr val="tx1"/>
                </a:solidFill>
              </a:rPr>
              <a:t>property</a:t>
            </a:r>
            <a:r>
              <a:rPr lang="nb-NO" altLang="nb-NO" sz="1800" dirty="0" smtClean="0">
                <a:solidFill>
                  <a:schemeClr val="tx1"/>
                </a:solidFill>
              </a:rPr>
              <a:t> </a:t>
            </a:r>
            <a:r>
              <a:rPr lang="nb-NO" altLang="nb-NO" sz="1800" dirty="0" err="1" smtClean="0">
                <a:solidFill>
                  <a:schemeClr val="tx1"/>
                </a:solidFill>
              </a:rPr>
              <a:t>of</a:t>
            </a:r>
            <a:r>
              <a:rPr lang="nb-NO" altLang="nb-NO" sz="1800" dirty="0" smtClean="0">
                <a:solidFill>
                  <a:schemeClr val="tx1"/>
                </a:solidFill>
              </a:rPr>
              <a:t> </a:t>
            </a:r>
            <a:r>
              <a:rPr lang="nb-NO" altLang="nb-NO" sz="1800" dirty="0" err="1" smtClean="0">
                <a:solidFill>
                  <a:schemeClr val="tx1"/>
                </a:solidFill>
              </a:rPr>
              <a:t>the</a:t>
            </a:r>
            <a:r>
              <a:rPr lang="nb-NO" altLang="nb-NO" sz="1800" dirty="0" smtClean="0">
                <a:solidFill>
                  <a:schemeClr val="tx1"/>
                </a:solidFill>
              </a:rPr>
              <a:t> People/</a:t>
            </a:r>
            <a:r>
              <a:rPr lang="nb-NO" altLang="nb-NO" sz="1800" dirty="0" err="1" smtClean="0">
                <a:solidFill>
                  <a:schemeClr val="tx1"/>
                </a:solidFill>
              </a:rPr>
              <a:t>Government</a:t>
            </a:r>
            <a:endParaRPr lang="nb-NO" altLang="nb-NO" sz="1800" dirty="0" smtClean="0">
              <a:solidFill>
                <a:schemeClr val="tx1"/>
              </a:solidFill>
            </a:endParaRPr>
          </a:p>
          <a:p>
            <a:pPr marL="285750" indent="-285750">
              <a:buFont typeface="Arial" panose="020B0604020202020204" pitchFamily="34" charset="0"/>
              <a:buChar char="•"/>
            </a:pPr>
            <a:endParaRPr lang="nb-NO" altLang="nb-NO" sz="1800" dirty="0" smtClean="0">
              <a:solidFill>
                <a:schemeClr val="tx1"/>
              </a:solidFill>
            </a:endParaRPr>
          </a:p>
          <a:p>
            <a:pPr marL="285750" indent="-285750">
              <a:buFont typeface="Arial" panose="020B0604020202020204" pitchFamily="34" charset="0"/>
              <a:buChar char="•"/>
            </a:pPr>
            <a:r>
              <a:rPr lang="nb-NO" altLang="nb-NO" sz="1800" dirty="0" err="1" smtClean="0">
                <a:solidFill>
                  <a:schemeClr val="tx1"/>
                </a:solidFill>
              </a:rPr>
              <a:t>Ownership</a:t>
            </a:r>
            <a:r>
              <a:rPr lang="nb-NO" altLang="nb-NO" sz="1800" dirty="0" smtClean="0">
                <a:solidFill>
                  <a:schemeClr val="tx1"/>
                </a:solidFill>
              </a:rPr>
              <a:t> to </a:t>
            </a:r>
            <a:r>
              <a:rPr lang="nb-NO" altLang="nb-NO" sz="1800" dirty="0" err="1" smtClean="0">
                <a:solidFill>
                  <a:schemeClr val="tx1"/>
                </a:solidFill>
              </a:rPr>
              <a:t>assets</a:t>
            </a:r>
            <a:endParaRPr lang="nb-NO" altLang="nb-NO" sz="1800" dirty="0" smtClean="0">
              <a:solidFill>
                <a:schemeClr val="tx1"/>
              </a:solidFill>
            </a:endParaRPr>
          </a:p>
          <a:p>
            <a:pPr marL="285750" indent="-285750">
              <a:buFont typeface="Arial" panose="020B0604020202020204" pitchFamily="34" charset="0"/>
              <a:buChar char="•"/>
            </a:pPr>
            <a:endParaRPr lang="nb-NO" altLang="nb-NO" sz="1800" dirty="0" smtClean="0">
              <a:solidFill>
                <a:schemeClr val="tx1"/>
              </a:solidFill>
            </a:endParaRPr>
          </a:p>
          <a:p>
            <a:pPr marL="285750" indent="-285750">
              <a:buFont typeface="Arial" panose="020B0604020202020204" pitchFamily="34" charset="0"/>
              <a:buChar char="•"/>
            </a:pPr>
            <a:r>
              <a:rPr lang="nb-NO" altLang="nb-NO" sz="1800" dirty="0">
                <a:solidFill>
                  <a:schemeClr val="tx1"/>
                </a:solidFill>
              </a:rPr>
              <a:t>Ring </a:t>
            </a:r>
            <a:r>
              <a:rPr lang="nb-NO" altLang="nb-NO" sz="1800" dirty="0" err="1" smtClean="0">
                <a:solidFill>
                  <a:schemeClr val="tx1"/>
                </a:solidFill>
              </a:rPr>
              <a:t>Fencing</a:t>
            </a:r>
            <a:endParaRPr lang="nb-NO" altLang="nb-NO" sz="1800" dirty="0" smtClean="0">
              <a:solidFill>
                <a:schemeClr val="tx1"/>
              </a:solidFill>
            </a:endParaRPr>
          </a:p>
          <a:p>
            <a:pPr marL="285750" indent="-285750">
              <a:buFont typeface="Arial" panose="020B0604020202020204" pitchFamily="34" charset="0"/>
              <a:buChar char="•"/>
            </a:pPr>
            <a:endParaRPr lang="en-ZA" sz="1800" dirty="0"/>
          </a:p>
          <a:p>
            <a:pPr marL="285750" indent="-285750">
              <a:buFont typeface="Arial" panose="020B0604020202020204" pitchFamily="34" charset="0"/>
              <a:buChar char="•"/>
            </a:pPr>
            <a:r>
              <a:rPr lang="nb-NO" altLang="nb-NO" sz="1800" dirty="0">
                <a:solidFill>
                  <a:schemeClr val="tx1"/>
                </a:solidFill>
              </a:rPr>
              <a:t>No </a:t>
            </a:r>
            <a:r>
              <a:rPr lang="nb-NO" altLang="nb-NO" sz="1800" dirty="0" err="1">
                <a:solidFill>
                  <a:schemeClr val="tx1"/>
                </a:solidFill>
              </a:rPr>
              <a:t>duplication</a:t>
            </a:r>
            <a:r>
              <a:rPr lang="nb-NO" altLang="nb-NO" sz="1800" dirty="0">
                <a:solidFill>
                  <a:schemeClr val="tx1"/>
                </a:solidFill>
              </a:rPr>
              <a:t> </a:t>
            </a:r>
            <a:r>
              <a:rPr lang="nb-NO" altLang="nb-NO" sz="1800" dirty="0" err="1">
                <a:solidFill>
                  <a:schemeClr val="tx1"/>
                </a:solidFill>
              </a:rPr>
              <a:t>of</a:t>
            </a:r>
            <a:r>
              <a:rPr lang="nb-NO" altLang="nb-NO" sz="1800" dirty="0">
                <a:solidFill>
                  <a:schemeClr val="tx1"/>
                </a:solidFill>
              </a:rPr>
              <a:t> </a:t>
            </a:r>
            <a:r>
              <a:rPr lang="nb-NO" altLang="nb-NO" sz="1800" dirty="0" err="1">
                <a:solidFill>
                  <a:schemeClr val="tx1"/>
                </a:solidFill>
              </a:rPr>
              <a:t>costs</a:t>
            </a:r>
            <a:endParaRPr lang="nb-NO" altLang="nb-NO" sz="1800" dirty="0">
              <a:solidFill>
                <a:schemeClr val="tx1"/>
              </a:solidFill>
            </a:endParaRPr>
          </a:p>
          <a:p>
            <a:endParaRPr lang="nb-NO" altLang="nb-NO" sz="1800" dirty="0">
              <a:solidFill>
                <a:schemeClr val="tx1"/>
              </a:solidFill>
            </a:endParaRPr>
          </a:p>
          <a:p>
            <a:pPr marL="285750" indent="-285750">
              <a:buFont typeface="Arial" panose="020B0604020202020204" pitchFamily="34" charset="0"/>
              <a:buChar char="•"/>
            </a:pPr>
            <a:r>
              <a:rPr lang="nb-NO" altLang="nb-NO" sz="1800" dirty="0">
                <a:solidFill>
                  <a:schemeClr val="tx1"/>
                </a:solidFill>
              </a:rPr>
              <a:t>All </a:t>
            </a:r>
            <a:r>
              <a:rPr lang="nb-NO" altLang="nb-NO" sz="1800" dirty="0" err="1">
                <a:solidFill>
                  <a:schemeClr val="tx1"/>
                </a:solidFill>
              </a:rPr>
              <a:t>contract</a:t>
            </a:r>
            <a:r>
              <a:rPr lang="nb-NO" altLang="nb-NO" sz="1800" dirty="0">
                <a:solidFill>
                  <a:schemeClr val="tx1"/>
                </a:solidFill>
              </a:rPr>
              <a:t> </a:t>
            </a:r>
            <a:r>
              <a:rPr lang="nb-NO" altLang="nb-NO" sz="1800" dirty="0" err="1">
                <a:solidFill>
                  <a:schemeClr val="tx1"/>
                </a:solidFill>
              </a:rPr>
              <a:t>expenditures</a:t>
            </a:r>
            <a:r>
              <a:rPr lang="nb-NO" altLang="nb-NO" sz="1800" dirty="0">
                <a:solidFill>
                  <a:schemeClr val="tx1"/>
                </a:solidFill>
              </a:rPr>
              <a:t>, </a:t>
            </a:r>
            <a:r>
              <a:rPr lang="nb-NO" altLang="nb-NO" sz="1800" dirty="0" err="1">
                <a:solidFill>
                  <a:schemeClr val="tx1"/>
                </a:solidFill>
              </a:rPr>
              <a:t>expences</a:t>
            </a:r>
            <a:r>
              <a:rPr lang="nb-NO" altLang="nb-NO" sz="1800" dirty="0">
                <a:solidFill>
                  <a:schemeClr val="tx1"/>
                </a:solidFill>
              </a:rPr>
              <a:t> and </a:t>
            </a:r>
            <a:r>
              <a:rPr lang="nb-NO" altLang="nb-NO" sz="1800" dirty="0" err="1">
                <a:solidFill>
                  <a:schemeClr val="tx1"/>
                </a:solidFill>
              </a:rPr>
              <a:t>costs</a:t>
            </a:r>
            <a:r>
              <a:rPr lang="nb-NO" altLang="nb-NO" sz="1800" dirty="0">
                <a:solidFill>
                  <a:schemeClr val="tx1"/>
                </a:solidFill>
              </a:rPr>
              <a:t> </a:t>
            </a:r>
            <a:r>
              <a:rPr lang="nb-NO" altLang="nb-NO" sz="1800" dirty="0" err="1">
                <a:solidFill>
                  <a:schemeClr val="tx1"/>
                </a:solidFill>
              </a:rPr>
              <a:t>shall</a:t>
            </a:r>
            <a:r>
              <a:rPr lang="nb-NO" altLang="nb-NO" sz="1800" dirty="0">
                <a:solidFill>
                  <a:schemeClr val="tx1"/>
                </a:solidFill>
              </a:rPr>
              <a:t> be </a:t>
            </a:r>
            <a:r>
              <a:rPr lang="nb-NO" altLang="nb-NO" sz="1800" i="1" dirty="0" err="1">
                <a:solidFill>
                  <a:schemeClr val="tx1"/>
                </a:solidFill>
              </a:rPr>
              <a:t>necessary</a:t>
            </a:r>
            <a:r>
              <a:rPr lang="nb-NO" altLang="nb-NO" sz="1800" i="1" dirty="0">
                <a:solidFill>
                  <a:schemeClr val="tx1"/>
                </a:solidFill>
              </a:rPr>
              <a:t>, </a:t>
            </a:r>
            <a:r>
              <a:rPr lang="nb-NO" altLang="nb-NO" sz="1800" i="1" dirty="0" err="1">
                <a:solidFill>
                  <a:schemeClr val="tx1"/>
                </a:solidFill>
              </a:rPr>
              <a:t>appropriate</a:t>
            </a:r>
            <a:r>
              <a:rPr lang="nb-NO" altLang="nb-NO" sz="1800" i="1" dirty="0">
                <a:solidFill>
                  <a:schemeClr val="tx1"/>
                </a:solidFill>
              </a:rPr>
              <a:t> and </a:t>
            </a:r>
            <a:r>
              <a:rPr lang="nb-NO" altLang="nb-NO" sz="1800" i="1" dirty="0" err="1" smtClean="0">
                <a:solidFill>
                  <a:schemeClr val="tx1"/>
                </a:solidFill>
              </a:rPr>
              <a:t>economical</a:t>
            </a:r>
            <a:r>
              <a:rPr lang="nb-NO" altLang="nb-NO" sz="1800" i="1" dirty="0" smtClean="0">
                <a:solidFill>
                  <a:schemeClr val="tx1"/>
                </a:solidFill>
              </a:rPr>
              <a:t> - </a:t>
            </a:r>
            <a:r>
              <a:rPr lang="nb-NO" altLang="nb-NO" sz="1800" dirty="0" err="1" smtClean="0">
                <a:solidFill>
                  <a:schemeClr val="tx1"/>
                </a:solidFill>
              </a:rPr>
              <a:t>Arm`s</a:t>
            </a:r>
            <a:r>
              <a:rPr lang="nb-NO" altLang="nb-NO" sz="1800" dirty="0" smtClean="0">
                <a:solidFill>
                  <a:schemeClr val="tx1"/>
                </a:solidFill>
              </a:rPr>
              <a:t> </a:t>
            </a:r>
            <a:r>
              <a:rPr lang="nb-NO" altLang="nb-NO" sz="1800" dirty="0" err="1">
                <a:solidFill>
                  <a:schemeClr val="tx1"/>
                </a:solidFill>
              </a:rPr>
              <a:t>lenght</a:t>
            </a:r>
            <a:r>
              <a:rPr lang="nb-NO" altLang="nb-NO" sz="1800" dirty="0">
                <a:solidFill>
                  <a:schemeClr val="tx1"/>
                </a:solidFill>
              </a:rPr>
              <a:t> </a:t>
            </a:r>
            <a:r>
              <a:rPr lang="nb-NO" altLang="nb-NO" sz="1800" dirty="0" err="1" smtClean="0">
                <a:solidFill>
                  <a:schemeClr val="tx1"/>
                </a:solidFill>
              </a:rPr>
              <a:t>principle</a:t>
            </a:r>
            <a:r>
              <a:rPr lang="nb-NO" altLang="nb-NO" sz="1800" dirty="0" smtClean="0">
                <a:solidFill>
                  <a:schemeClr val="tx1"/>
                </a:solidFill>
              </a:rPr>
              <a:t>?</a:t>
            </a:r>
            <a:endParaRPr lang="nb-NO" altLang="nb-NO" sz="1800" dirty="0">
              <a:solidFill>
                <a:schemeClr val="tx1"/>
              </a:solidFill>
            </a:endParaRPr>
          </a:p>
          <a:p>
            <a:pPr marL="285750" indent="-285750">
              <a:buFont typeface="Arial" panose="020B0604020202020204" pitchFamily="34" charset="0"/>
              <a:buChar char="•"/>
            </a:pPr>
            <a:endParaRPr lang="nb-NO" altLang="nb-NO" sz="1800" i="1" dirty="0" smtClean="0">
              <a:solidFill>
                <a:schemeClr val="tx1"/>
              </a:solidFill>
            </a:endParaRPr>
          </a:p>
          <a:p>
            <a:endParaRPr lang="nb-NO" altLang="nb-NO" sz="1800" i="1" dirty="0">
              <a:solidFill>
                <a:schemeClr val="tx1"/>
              </a:solidFill>
            </a:endParaRPr>
          </a:p>
        </p:txBody>
      </p:sp>
      <p:pic>
        <p:nvPicPr>
          <p:cNvPr id="4" name="Picture 1"/>
          <p:cNvPicPr/>
          <p:nvPr/>
        </p:nvPicPr>
        <p:blipFill>
          <a:blip r:embed="rId2">
            <a:extLst>
              <a:ext uri="{28A0092B-C50C-407E-A947-70E740481C1C}">
                <a14:useLocalDpi xmlns:a14="http://schemas.microsoft.com/office/drawing/2010/main" val="0"/>
              </a:ext>
            </a:extLst>
          </a:blip>
          <a:srcRect/>
          <a:stretch>
            <a:fillRect/>
          </a:stretch>
        </p:blipFill>
        <p:spPr bwMode="auto">
          <a:xfrm>
            <a:off x="5657438" y="4578578"/>
            <a:ext cx="1076439" cy="564922"/>
          </a:xfrm>
          <a:prstGeom prst="rect">
            <a:avLst/>
          </a:prstGeom>
          <a:noFill/>
          <a:ln>
            <a:noFill/>
          </a:ln>
        </p:spPr>
      </p:pic>
    </p:spTree>
    <p:extLst>
      <p:ext uri="{BB962C8B-B14F-4D97-AF65-F5344CB8AC3E}">
        <p14:creationId xmlns:p14="http://schemas.microsoft.com/office/powerpoint/2010/main" val="26766367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6">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xmlns="" id="{3E4D5A69-B216-43D5-B520-2C3DC5D03BA9}"/>
              </a:ext>
            </a:extLst>
          </p:cNvPr>
          <p:cNvSpPr>
            <a:spLocks noGrp="1"/>
          </p:cNvSpPr>
          <p:nvPr>
            <p:ph type="title"/>
          </p:nvPr>
        </p:nvSpPr>
        <p:spPr>
          <a:xfrm>
            <a:off x="731519" y="4122420"/>
            <a:ext cx="5321118" cy="456157"/>
          </a:xfrm>
        </p:spPr>
        <p:txBody>
          <a:bodyPr>
            <a:normAutofit fontScale="90000"/>
          </a:bodyPr>
          <a:lstStyle/>
          <a:p>
            <a:pPr algn="ctr"/>
            <a:r>
              <a:rPr lang="en-ZA" dirty="0" smtClean="0"/>
              <a:t>PSA/PSC regulates the “upstream”</a:t>
            </a:r>
            <a:endParaRPr lang="en-ZA" dirty="0"/>
          </a:p>
        </p:txBody>
      </p:sp>
      <p:pic>
        <p:nvPicPr>
          <p:cNvPr id="4" name="Picture 1"/>
          <p:cNvPicPr/>
          <p:nvPr/>
        </p:nvPicPr>
        <p:blipFill>
          <a:blip r:embed="rId3">
            <a:extLst>
              <a:ext uri="{28A0092B-C50C-407E-A947-70E740481C1C}">
                <a14:useLocalDpi xmlns:a14="http://schemas.microsoft.com/office/drawing/2010/main" val="0"/>
              </a:ext>
            </a:extLst>
          </a:blip>
          <a:srcRect/>
          <a:stretch>
            <a:fillRect/>
          </a:stretch>
        </p:blipFill>
        <p:spPr bwMode="auto">
          <a:xfrm>
            <a:off x="5657438" y="4578578"/>
            <a:ext cx="1076439" cy="564922"/>
          </a:xfrm>
          <a:prstGeom prst="rect">
            <a:avLst/>
          </a:prstGeom>
          <a:noFill/>
          <a:ln>
            <a:noFill/>
          </a:ln>
        </p:spPr>
      </p:pic>
      <p:pic>
        <p:nvPicPr>
          <p:cNvPr id="6" name="Content Placeholder 3"/>
          <p:cNvPicPr>
            <a:picLocks noGrp="1" noChangeAspect="1"/>
          </p:cNvPicPr>
          <p:nvPr/>
        </p:nvPicPr>
        <p:blipFill>
          <a:blip r:embed="rId4">
            <a:extLst>
              <a:ext uri="{28A0092B-C50C-407E-A947-70E740481C1C}">
                <a14:useLocalDpi xmlns:a14="http://schemas.microsoft.com/office/drawing/2010/main" val="0"/>
              </a:ext>
            </a:extLst>
          </a:blip>
          <a:stretch>
            <a:fillRect/>
          </a:stretch>
        </p:blipFill>
        <p:spPr bwMode="auto">
          <a:xfrm>
            <a:off x="563880" y="586740"/>
            <a:ext cx="5867400" cy="29870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671468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pPr algn="ctr"/>
            <a:r>
              <a:rPr lang="nb-NO" dirty="0" err="1" smtClean="0"/>
              <a:t>Available</a:t>
            </a:r>
            <a:r>
              <a:rPr lang="nb-NO" dirty="0" smtClean="0"/>
              <a:t> </a:t>
            </a:r>
            <a:r>
              <a:rPr lang="nb-NO" dirty="0" err="1" smtClean="0"/>
              <a:t>contracts</a:t>
            </a:r>
            <a:r>
              <a:rPr lang="nb-NO" dirty="0" smtClean="0"/>
              <a:t> in </a:t>
            </a:r>
            <a:r>
              <a:rPr lang="nb-NO" dirty="0" err="1" smtClean="0"/>
              <a:t>extractive</a:t>
            </a:r>
            <a:r>
              <a:rPr lang="nb-NO" dirty="0" smtClean="0"/>
              <a:t> </a:t>
            </a:r>
            <a:r>
              <a:rPr lang="nb-NO" dirty="0" err="1" smtClean="0"/>
              <a:t>industries</a:t>
            </a:r>
            <a:endParaRPr lang="nb-NO" dirty="0"/>
          </a:p>
        </p:txBody>
      </p:sp>
      <p:sp>
        <p:nvSpPr>
          <p:cNvPr id="3" name="Plassholder for tekst 2"/>
          <p:cNvSpPr>
            <a:spLocks noGrp="1"/>
          </p:cNvSpPr>
          <p:nvPr>
            <p:ph type="body" sz="quarter" idx="13"/>
          </p:nvPr>
        </p:nvSpPr>
        <p:spPr/>
        <p:txBody>
          <a:bodyPr>
            <a:normAutofit lnSpcReduction="10000"/>
          </a:bodyPr>
          <a:lstStyle/>
          <a:p>
            <a:r>
              <a:rPr lang="en-US" dirty="0">
                <a:hlinkClick r:id="rId2"/>
              </a:rPr>
              <a:t>https://</a:t>
            </a:r>
            <a:r>
              <a:rPr lang="en-US" dirty="0" smtClean="0">
                <a:hlinkClick r:id="rId2"/>
              </a:rPr>
              <a:t>afrosai-e.org.za/wp-content/uploads/2019/10/Extractive-Industries-Guideline-2019_Final.pdf</a:t>
            </a:r>
          </a:p>
          <a:p>
            <a:pPr marL="0" indent="0">
              <a:buNone/>
            </a:pPr>
            <a:endParaRPr lang="en-US" dirty="0" smtClean="0">
              <a:hlinkClick r:id="rId2"/>
            </a:endParaRPr>
          </a:p>
          <a:p>
            <a:r>
              <a:rPr lang="en-US" dirty="0" smtClean="0">
                <a:hlinkClick r:id="rId2"/>
              </a:rPr>
              <a:t>https</a:t>
            </a:r>
            <a:r>
              <a:rPr lang="en-US" dirty="0">
                <a:hlinkClick r:id="rId2"/>
              </a:rPr>
              <a:t>://</a:t>
            </a:r>
            <a:r>
              <a:rPr lang="en-US" dirty="0" smtClean="0">
                <a:hlinkClick r:id="rId2"/>
              </a:rPr>
              <a:t>openoil.net</a:t>
            </a:r>
            <a:endParaRPr lang="en-US" dirty="0" smtClean="0"/>
          </a:p>
          <a:p>
            <a:pPr marL="0" indent="0">
              <a:buNone/>
            </a:pPr>
            <a:endParaRPr lang="en-US" dirty="0"/>
          </a:p>
          <a:p>
            <a:r>
              <a:rPr lang="en-US" dirty="0" smtClean="0">
                <a:hlinkClick r:id="rId3"/>
              </a:rPr>
              <a:t>http</a:t>
            </a:r>
            <a:r>
              <a:rPr lang="en-US" dirty="0">
                <a:hlinkClick r:id="rId3"/>
              </a:rPr>
              <a:t>://</a:t>
            </a:r>
            <a:r>
              <a:rPr lang="en-US" dirty="0" smtClean="0">
                <a:hlinkClick r:id="rId3"/>
              </a:rPr>
              <a:t>www.resourcecontracts.org</a:t>
            </a:r>
            <a:endParaRPr lang="en-US" dirty="0" smtClean="0"/>
          </a:p>
          <a:p>
            <a:pPr marL="0" indent="0">
              <a:buNone/>
            </a:pPr>
            <a:r>
              <a:rPr lang="en-US" dirty="0" smtClean="0"/>
              <a:t> </a:t>
            </a:r>
          </a:p>
          <a:p>
            <a:r>
              <a:rPr lang="en-US" dirty="0" smtClean="0">
                <a:hlinkClick r:id="rId4"/>
              </a:rPr>
              <a:t>http</a:t>
            </a:r>
            <a:r>
              <a:rPr lang="en-US" dirty="0">
                <a:hlinkClick r:id="rId4"/>
              </a:rPr>
              <a:t>://www.eisourcebook.org</a:t>
            </a:r>
            <a:r>
              <a:rPr lang="en-US" dirty="0" smtClean="0">
                <a:hlinkClick r:id="rId4"/>
              </a:rPr>
              <a:t>/</a:t>
            </a:r>
            <a:endParaRPr lang="en-US" dirty="0" smtClean="0"/>
          </a:p>
          <a:p>
            <a:endParaRPr lang="en-US" dirty="0" smtClean="0"/>
          </a:p>
        </p:txBody>
      </p:sp>
      <p:sp>
        <p:nvSpPr>
          <p:cNvPr id="4" name="Plassholder for tekst 3"/>
          <p:cNvSpPr>
            <a:spLocks noGrp="1"/>
          </p:cNvSpPr>
          <p:nvPr>
            <p:ph type="body" sz="quarter" idx="16"/>
          </p:nvPr>
        </p:nvSpPr>
        <p:spPr/>
        <p:txBody>
          <a:bodyPr/>
          <a:lstStyle/>
          <a:p>
            <a:pPr algn="ctr"/>
            <a:r>
              <a:rPr lang="nb-NO" dirty="0" err="1" smtClean="0"/>
              <a:t>Useful</a:t>
            </a:r>
            <a:r>
              <a:rPr lang="nb-NO" dirty="0" smtClean="0"/>
              <a:t> links:</a:t>
            </a:r>
            <a:endParaRPr lang="nb-NO" dirty="0"/>
          </a:p>
        </p:txBody>
      </p:sp>
      <p:pic>
        <p:nvPicPr>
          <p:cNvPr id="5" name="Picture 1"/>
          <p:cNvPicPr/>
          <p:nvPr/>
        </p:nvPicPr>
        <p:blipFill>
          <a:blip r:embed="rId5">
            <a:extLst>
              <a:ext uri="{28A0092B-C50C-407E-A947-70E740481C1C}">
                <a14:useLocalDpi xmlns:a14="http://schemas.microsoft.com/office/drawing/2010/main" val="0"/>
              </a:ext>
            </a:extLst>
          </a:blip>
          <a:srcRect/>
          <a:stretch>
            <a:fillRect/>
          </a:stretch>
        </p:blipFill>
        <p:spPr bwMode="auto">
          <a:xfrm>
            <a:off x="5657438" y="4578578"/>
            <a:ext cx="1076439" cy="564922"/>
          </a:xfrm>
          <a:prstGeom prst="rect">
            <a:avLst/>
          </a:prstGeom>
          <a:noFill/>
          <a:ln>
            <a:noFill/>
          </a:ln>
        </p:spPr>
      </p:pic>
    </p:spTree>
    <p:extLst>
      <p:ext uri="{BB962C8B-B14F-4D97-AF65-F5344CB8AC3E}">
        <p14:creationId xmlns:p14="http://schemas.microsoft.com/office/powerpoint/2010/main" val="265103664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50674090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xmlns="" id="{985A5986-CDBB-48E5-973C-B88ED1DD6451}"/>
              </a:ext>
            </a:extLst>
          </p:cNvPr>
          <p:cNvSpPr>
            <a:spLocks noGrp="1"/>
          </p:cNvSpPr>
          <p:nvPr>
            <p:ph type="title"/>
          </p:nvPr>
        </p:nvSpPr>
        <p:spPr/>
        <p:txBody>
          <a:bodyPr>
            <a:normAutofit fontScale="90000"/>
          </a:bodyPr>
          <a:lstStyle/>
          <a:p>
            <a:r>
              <a:rPr lang="nb-NO" dirty="0"/>
              <a:t>Main Revenue Regimes - Petroleum </a:t>
            </a:r>
            <a:r>
              <a:rPr lang="nb-NO" dirty="0" err="1"/>
              <a:t>operations</a:t>
            </a:r>
            <a:endParaRPr lang="en-ZA" dirty="0"/>
          </a:p>
        </p:txBody>
      </p:sp>
      <p:sp>
        <p:nvSpPr>
          <p:cNvPr id="6" name="Text Placeholder 5">
            <a:extLst>
              <a:ext uri="{FF2B5EF4-FFF2-40B4-BE49-F238E27FC236}">
                <a16:creationId xmlns:a16="http://schemas.microsoft.com/office/drawing/2014/main" xmlns="" id="{86EA70E9-63C8-4ED8-AD3B-ECA471DB402C}"/>
              </a:ext>
            </a:extLst>
          </p:cNvPr>
          <p:cNvSpPr>
            <a:spLocks noGrp="1"/>
          </p:cNvSpPr>
          <p:nvPr>
            <p:ph type="body" sz="quarter" idx="13"/>
          </p:nvPr>
        </p:nvSpPr>
        <p:spPr>
          <a:xfrm>
            <a:off x="343257" y="1368311"/>
            <a:ext cx="5013897" cy="3447090"/>
          </a:xfrm>
        </p:spPr>
        <p:txBody>
          <a:bodyPr>
            <a:normAutofit fontScale="70000" lnSpcReduction="20000"/>
          </a:bodyPr>
          <a:lstStyle/>
          <a:p>
            <a:pPr marL="0" indent="0">
              <a:buNone/>
            </a:pPr>
            <a:r>
              <a:rPr lang="nb-NO" dirty="0" smtClean="0">
                <a:solidFill>
                  <a:schemeClr val="tx1"/>
                </a:solidFill>
              </a:rPr>
              <a:t>Production </a:t>
            </a:r>
            <a:r>
              <a:rPr lang="nb-NO" dirty="0" err="1" smtClean="0">
                <a:solidFill>
                  <a:schemeClr val="tx1"/>
                </a:solidFill>
              </a:rPr>
              <a:t>sharing</a:t>
            </a:r>
            <a:r>
              <a:rPr lang="nb-NO" dirty="0" smtClean="0">
                <a:solidFill>
                  <a:schemeClr val="tx1"/>
                </a:solidFill>
              </a:rPr>
              <a:t> system (PSA/PSC)</a:t>
            </a:r>
          </a:p>
          <a:p>
            <a:pPr marL="465330" lvl="1" indent="-342900"/>
            <a:r>
              <a:rPr lang="nb-NO" dirty="0" err="1" smtClean="0">
                <a:solidFill>
                  <a:schemeClr val="tx1"/>
                </a:solidFill>
              </a:rPr>
              <a:t>Economic</a:t>
            </a:r>
            <a:r>
              <a:rPr lang="nb-NO" dirty="0" smtClean="0">
                <a:solidFill>
                  <a:schemeClr val="tx1"/>
                </a:solidFill>
              </a:rPr>
              <a:t> risk </a:t>
            </a:r>
            <a:r>
              <a:rPr lang="nb-NO" dirty="0" err="1" smtClean="0">
                <a:solidFill>
                  <a:schemeClr val="tx1"/>
                </a:solidFill>
              </a:rPr>
              <a:t>on</a:t>
            </a:r>
            <a:r>
              <a:rPr lang="nb-NO" dirty="0" smtClean="0">
                <a:solidFill>
                  <a:schemeClr val="tx1"/>
                </a:solidFill>
              </a:rPr>
              <a:t> </a:t>
            </a:r>
            <a:r>
              <a:rPr lang="nb-NO" dirty="0" err="1" smtClean="0">
                <a:solidFill>
                  <a:schemeClr val="tx1"/>
                </a:solidFill>
              </a:rPr>
              <a:t>Contractor</a:t>
            </a:r>
            <a:r>
              <a:rPr lang="nb-NO" dirty="0" smtClean="0">
                <a:solidFill>
                  <a:schemeClr val="tx1"/>
                </a:solidFill>
              </a:rPr>
              <a:t> (Petroleum Company) </a:t>
            </a:r>
          </a:p>
          <a:p>
            <a:pPr marL="465330" lvl="1" indent="-342900"/>
            <a:r>
              <a:rPr lang="nb-NO" dirty="0" err="1" smtClean="0">
                <a:solidFill>
                  <a:schemeClr val="tx1"/>
                </a:solidFill>
              </a:rPr>
              <a:t>Available</a:t>
            </a:r>
            <a:r>
              <a:rPr lang="nb-NO" dirty="0" smtClean="0">
                <a:solidFill>
                  <a:schemeClr val="tx1"/>
                </a:solidFill>
              </a:rPr>
              <a:t> petroleum is </a:t>
            </a:r>
            <a:r>
              <a:rPr lang="nb-NO" dirty="0" err="1" smtClean="0">
                <a:solidFill>
                  <a:schemeClr val="tx1"/>
                </a:solidFill>
              </a:rPr>
              <a:t>shared</a:t>
            </a:r>
            <a:r>
              <a:rPr lang="nb-NO" dirty="0" smtClean="0">
                <a:solidFill>
                  <a:schemeClr val="tx1"/>
                </a:solidFill>
              </a:rPr>
              <a:t> </a:t>
            </a:r>
            <a:r>
              <a:rPr lang="nb-NO" dirty="0" err="1" smtClean="0">
                <a:solidFill>
                  <a:schemeClr val="tx1"/>
                </a:solidFill>
              </a:rPr>
              <a:t>between</a:t>
            </a:r>
            <a:r>
              <a:rPr lang="nb-NO" dirty="0" smtClean="0">
                <a:solidFill>
                  <a:schemeClr val="tx1"/>
                </a:solidFill>
              </a:rPr>
              <a:t> </a:t>
            </a:r>
            <a:r>
              <a:rPr lang="nb-NO" dirty="0" err="1" smtClean="0">
                <a:solidFill>
                  <a:schemeClr val="tx1"/>
                </a:solidFill>
              </a:rPr>
              <a:t>the</a:t>
            </a:r>
            <a:r>
              <a:rPr lang="nb-NO" dirty="0" smtClean="0">
                <a:solidFill>
                  <a:schemeClr val="tx1"/>
                </a:solidFill>
              </a:rPr>
              <a:t> </a:t>
            </a:r>
            <a:r>
              <a:rPr lang="nb-NO" dirty="0" err="1" smtClean="0">
                <a:solidFill>
                  <a:schemeClr val="tx1"/>
                </a:solidFill>
              </a:rPr>
              <a:t>parties</a:t>
            </a:r>
            <a:r>
              <a:rPr lang="nb-NO" dirty="0">
                <a:solidFill>
                  <a:schemeClr val="tx1"/>
                </a:solidFill>
              </a:rPr>
              <a:t>	</a:t>
            </a:r>
            <a:endParaRPr lang="nb-NO" dirty="0" smtClean="0">
              <a:solidFill>
                <a:schemeClr val="tx1"/>
              </a:solidFill>
            </a:endParaRPr>
          </a:p>
          <a:p>
            <a:pPr marL="465330" lvl="1" indent="-342900"/>
            <a:r>
              <a:rPr lang="nb-NO" i="1" dirty="0" err="1" smtClean="0">
                <a:solidFill>
                  <a:schemeClr val="tx1"/>
                </a:solidFill>
              </a:rPr>
              <a:t>Contractor</a:t>
            </a:r>
            <a:r>
              <a:rPr lang="nb-NO" i="1" dirty="0" smtClean="0">
                <a:solidFill>
                  <a:schemeClr val="tx1"/>
                </a:solidFill>
              </a:rPr>
              <a:t> </a:t>
            </a:r>
            <a:r>
              <a:rPr lang="nb-NO" i="1" dirty="0" err="1" smtClean="0">
                <a:solidFill>
                  <a:schemeClr val="tx1"/>
                </a:solidFill>
              </a:rPr>
              <a:t>owns</a:t>
            </a:r>
            <a:r>
              <a:rPr lang="nb-NO" i="1" dirty="0" smtClean="0">
                <a:solidFill>
                  <a:schemeClr val="tx1"/>
                </a:solidFill>
              </a:rPr>
              <a:t> a </a:t>
            </a:r>
            <a:r>
              <a:rPr lang="nb-NO" i="1" dirty="0" err="1" smtClean="0">
                <a:solidFill>
                  <a:schemeClr val="tx1"/>
                </a:solidFill>
              </a:rPr>
              <a:t>share</a:t>
            </a:r>
            <a:r>
              <a:rPr lang="nb-NO" i="1" dirty="0" smtClean="0">
                <a:solidFill>
                  <a:schemeClr val="tx1"/>
                </a:solidFill>
              </a:rPr>
              <a:t> </a:t>
            </a:r>
            <a:r>
              <a:rPr lang="nb-NO" i="1" dirty="0" err="1" smtClean="0">
                <a:solidFill>
                  <a:schemeClr val="tx1"/>
                </a:solidFill>
              </a:rPr>
              <a:t>of</a:t>
            </a:r>
            <a:r>
              <a:rPr lang="nb-NO" i="1" dirty="0" smtClean="0">
                <a:solidFill>
                  <a:schemeClr val="tx1"/>
                </a:solidFill>
              </a:rPr>
              <a:t> </a:t>
            </a:r>
            <a:r>
              <a:rPr lang="nb-NO" i="1" dirty="0" err="1" smtClean="0">
                <a:solidFill>
                  <a:schemeClr val="tx1"/>
                </a:solidFill>
              </a:rPr>
              <a:t>the</a:t>
            </a:r>
            <a:r>
              <a:rPr lang="nb-NO" i="1" dirty="0" smtClean="0">
                <a:solidFill>
                  <a:schemeClr val="tx1"/>
                </a:solidFill>
              </a:rPr>
              <a:t> </a:t>
            </a:r>
            <a:r>
              <a:rPr lang="nb-NO" i="1" dirty="0" err="1" smtClean="0">
                <a:solidFill>
                  <a:schemeClr val="tx1"/>
                </a:solidFill>
              </a:rPr>
              <a:t>resource</a:t>
            </a:r>
            <a:r>
              <a:rPr lang="nb-NO" i="1" dirty="0" smtClean="0">
                <a:solidFill>
                  <a:schemeClr val="tx1"/>
                </a:solidFill>
              </a:rPr>
              <a:t> </a:t>
            </a:r>
            <a:r>
              <a:rPr lang="nb-NO" i="1" dirty="0" err="1" smtClean="0">
                <a:solidFill>
                  <a:schemeClr val="tx1"/>
                </a:solidFill>
              </a:rPr>
              <a:t>once</a:t>
            </a:r>
            <a:r>
              <a:rPr lang="nb-NO" i="1" dirty="0" smtClean="0">
                <a:solidFill>
                  <a:schemeClr val="tx1"/>
                </a:solidFill>
              </a:rPr>
              <a:t> it is </a:t>
            </a:r>
            <a:r>
              <a:rPr lang="nb-NO" i="1" dirty="0" err="1" smtClean="0">
                <a:solidFill>
                  <a:schemeClr val="tx1"/>
                </a:solidFill>
              </a:rPr>
              <a:t>extracted</a:t>
            </a:r>
            <a:r>
              <a:rPr lang="nb-NO" i="1" dirty="0" smtClean="0">
                <a:solidFill>
                  <a:schemeClr val="tx1"/>
                </a:solidFill>
              </a:rPr>
              <a:t>:</a:t>
            </a:r>
          </a:p>
          <a:p>
            <a:pPr marL="465330" lvl="1" indent="-342900"/>
            <a:r>
              <a:rPr lang="nb-NO" sz="800" i="1" dirty="0" smtClean="0">
                <a:solidFill>
                  <a:schemeClr val="tx1"/>
                </a:solidFill>
              </a:rPr>
              <a:t>Afghanistan, </a:t>
            </a:r>
            <a:r>
              <a:rPr lang="nb-NO" sz="800" i="1" dirty="0" err="1" smtClean="0">
                <a:solidFill>
                  <a:schemeClr val="tx1"/>
                </a:solidFill>
              </a:rPr>
              <a:t>Azerbaijanibya</a:t>
            </a:r>
            <a:r>
              <a:rPr lang="nb-NO" sz="800" i="1" dirty="0" smtClean="0">
                <a:solidFill>
                  <a:schemeClr val="tx1"/>
                </a:solidFill>
              </a:rPr>
              <a:t>, Ghana*, Indonesia, Libya, Timor-Leste, Uganda</a:t>
            </a:r>
          </a:p>
          <a:p>
            <a:pPr marL="0" indent="0">
              <a:buNone/>
            </a:pPr>
            <a:endParaRPr lang="nb-NO" dirty="0" smtClean="0">
              <a:solidFill>
                <a:schemeClr val="tx1"/>
              </a:solidFill>
            </a:endParaRPr>
          </a:p>
          <a:p>
            <a:pPr marL="0" indent="0">
              <a:buNone/>
            </a:pPr>
            <a:r>
              <a:rPr lang="nb-NO" dirty="0" err="1" smtClean="0">
                <a:solidFill>
                  <a:schemeClr val="tx1"/>
                </a:solidFill>
              </a:rPr>
              <a:t>Concessionary</a:t>
            </a:r>
            <a:r>
              <a:rPr lang="nb-NO" dirty="0" smtClean="0">
                <a:solidFill>
                  <a:schemeClr val="tx1"/>
                </a:solidFill>
              </a:rPr>
              <a:t>/</a:t>
            </a:r>
            <a:r>
              <a:rPr lang="nb-NO" dirty="0" err="1" smtClean="0">
                <a:solidFill>
                  <a:schemeClr val="tx1"/>
                </a:solidFill>
              </a:rPr>
              <a:t>Licence</a:t>
            </a:r>
            <a:r>
              <a:rPr lang="nb-NO" dirty="0" smtClean="0">
                <a:solidFill>
                  <a:schemeClr val="tx1"/>
                </a:solidFill>
              </a:rPr>
              <a:t> system</a:t>
            </a:r>
          </a:p>
          <a:p>
            <a:pPr marL="465330" lvl="1" indent="-342900"/>
            <a:r>
              <a:rPr lang="nb-NO" dirty="0" err="1" smtClean="0">
                <a:solidFill>
                  <a:schemeClr val="tx1"/>
                </a:solidFill>
              </a:rPr>
              <a:t>Economic</a:t>
            </a:r>
            <a:r>
              <a:rPr lang="nb-NO" dirty="0" smtClean="0">
                <a:solidFill>
                  <a:schemeClr val="tx1"/>
                </a:solidFill>
              </a:rPr>
              <a:t> </a:t>
            </a:r>
            <a:r>
              <a:rPr lang="nb-NO" dirty="0">
                <a:solidFill>
                  <a:schemeClr val="tx1"/>
                </a:solidFill>
              </a:rPr>
              <a:t>risk </a:t>
            </a:r>
            <a:r>
              <a:rPr lang="nb-NO" dirty="0" err="1">
                <a:solidFill>
                  <a:schemeClr val="tx1"/>
                </a:solidFill>
              </a:rPr>
              <a:t>on</a:t>
            </a:r>
            <a:r>
              <a:rPr lang="nb-NO" dirty="0">
                <a:solidFill>
                  <a:schemeClr val="tx1"/>
                </a:solidFill>
              </a:rPr>
              <a:t> </a:t>
            </a:r>
            <a:r>
              <a:rPr lang="nb-NO" dirty="0" err="1" smtClean="0">
                <a:solidFill>
                  <a:schemeClr val="tx1"/>
                </a:solidFill>
              </a:rPr>
              <a:t>Government</a:t>
            </a:r>
            <a:endParaRPr lang="nb-NO" dirty="0">
              <a:solidFill>
                <a:schemeClr val="tx1"/>
              </a:solidFill>
            </a:endParaRPr>
          </a:p>
          <a:p>
            <a:pPr marL="465330" lvl="1" indent="-342900"/>
            <a:r>
              <a:rPr lang="nb-NO" dirty="0" smtClean="0">
                <a:solidFill>
                  <a:schemeClr val="tx1"/>
                </a:solidFill>
              </a:rPr>
              <a:t>Revenues (IOC </a:t>
            </a:r>
            <a:r>
              <a:rPr lang="nb-NO" dirty="0" err="1" smtClean="0">
                <a:solidFill>
                  <a:schemeClr val="tx1"/>
                </a:solidFill>
              </a:rPr>
              <a:t>profits</a:t>
            </a:r>
            <a:r>
              <a:rPr lang="nb-NO" dirty="0" smtClean="0">
                <a:solidFill>
                  <a:schemeClr val="tx1"/>
                </a:solidFill>
              </a:rPr>
              <a:t>) </a:t>
            </a:r>
            <a:r>
              <a:rPr lang="nb-NO" dirty="0" err="1" smtClean="0">
                <a:solidFill>
                  <a:schemeClr val="tx1"/>
                </a:solidFill>
              </a:rPr>
              <a:t>are</a:t>
            </a:r>
            <a:r>
              <a:rPr lang="nb-NO" dirty="0" smtClean="0">
                <a:solidFill>
                  <a:schemeClr val="tx1"/>
                </a:solidFill>
              </a:rPr>
              <a:t> </a:t>
            </a:r>
            <a:r>
              <a:rPr lang="nb-NO" dirty="0" err="1" smtClean="0">
                <a:solidFill>
                  <a:schemeClr val="tx1"/>
                </a:solidFill>
              </a:rPr>
              <a:t>taxed</a:t>
            </a:r>
            <a:endParaRPr lang="nb-NO" i="1" dirty="0" smtClean="0">
              <a:solidFill>
                <a:schemeClr val="tx1"/>
              </a:solidFill>
            </a:endParaRPr>
          </a:p>
          <a:p>
            <a:pPr marL="465330" lvl="1" indent="-342900"/>
            <a:r>
              <a:rPr lang="nb-NO" i="1" dirty="0" err="1" smtClean="0">
                <a:solidFill>
                  <a:schemeClr val="tx1"/>
                </a:solidFill>
              </a:rPr>
              <a:t>Contractor</a:t>
            </a:r>
            <a:r>
              <a:rPr lang="nb-NO" i="1" dirty="0" smtClean="0">
                <a:solidFill>
                  <a:schemeClr val="tx1"/>
                </a:solidFill>
              </a:rPr>
              <a:t> </a:t>
            </a:r>
            <a:r>
              <a:rPr lang="nb-NO" i="1" dirty="0" err="1" smtClean="0">
                <a:solidFill>
                  <a:schemeClr val="tx1"/>
                </a:solidFill>
              </a:rPr>
              <a:t>owns</a:t>
            </a:r>
            <a:r>
              <a:rPr lang="nb-NO" i="1" dirty="0" smtClean="0">
                <a:solidFill>
                  <a:schemeClr val="tx1"/>
                </a:solidFill>
              </a:rPr>
              <a:t> </a:t>
            </a:r>
            <a:r>
              <a:rPr lang="nb-NO" i="1" dirty="0" err="1" smtClean="0">
                <a:solidFill>
                  <a:schemeClr val="tx1"/>
                </a:solidFill>
              </a:rPr>
              <a:t>the</a:t>
            </a:r>
            <a:r>
              <a:rPr lang="nb-NO" i="1" dirty="0" smtClean="0">
                <a:solidFill>
                  <a:schemeClr val="tx1"/>
                </a:solidFill>
              </a:rPr>
              <a:t> </a:t>
            </a:r>
            <a:r>
              <a:rPr lang="nb-NO" i="1" dirty="0" err="1" smtClean="0">
                <a:solidFill>
                  <a:schemeClr val="tx1"/>
                </a:solidFill>
              </a:rPr>
              <a:t>resource</a:t>
            </a:r>
            <a:r>
              <a:rPr lang="nb-NO" i="1" dirty="0" smtClean="0">
                <a:solidFill>
                  <a:schemeClr val="tx1"/>
                </a:solidFill>
              </a:rPr>
              <a:t> in </a:t>
            </a:r>
            <a:r>
              <a:rPr lang="nb-NO" i="1" dirty="0" err="1" smtClean="0">
                <a:solidFill>
                  <a:schemeClr val="tx1"/>
                </a:solidFill>
              </a:rPr>
              <a:t>the</a:t>
            </a:r>
            <a:r>
              <a:rPr lang="nb-NO" i="1" dirty="0" smtClean="0">
                <a:solidFill>
                  <a:schemeClr val="tx1"/>
                </a:solidFill>
              </a:rPr>
              <a:t> </a:t>
            </a:r>
            <a:r>
              <a:rPr lang="nb-NO" i="1" dirty="0" err="1" smtClean="0">
                <a:solidFill>
                  <a:schemeClr val="tx1"/>
                </a:solidFill>
              </a:rPr>
              <a:t>ground</a:t>
            </a:r>
            <a:r>
              <a:rPr lang="nb-NO" i="1" dirty="0" smtClean="0">
                <a:solidFill>
                  <a:schemeClr val="tx1"/>
                </a:solidFill>
              </a:rPr>
              <a:t>*:</a:t>
            </a:r>
          </a:p>
          <a:p>
            <a:pPr marL="0" indent="0">
              <a:buNone/>
            </a:pPr>
            <a:r>
              <a:rPr lang="nb-NO" sz="1000" i="1" dirty="0">
                <a:solidFill>
                  <a:schemeClr val="tx1"/>
                </a:solidFill>
              </a:rPr>
              <a:t> </a:t>
            </a:r>
            <a:r>
              <a:rPr lang="nb-NO" sz="1000" i="1" dirty="0" smtClean="0">
                <a:solidFill>
                  <a:schemeClr val="tx1"/>
                </a:solidFill>
              </a:rPr>
              <a:t>     Norway, Brazil, Egypt, Tunisia, Colombia, Ghana*, Argentina</a:t>
            </a:r>
            <a:endParaRPr lang="nb-NO" sz="1000" i="1" dirty="0">
              <a:solidFill>
                <a:schemeClr val="tx1"/>
              </a:solidFill>
            </a:endParaRPr>
          </a:p>
          <a:p>
            <a:pPr marL="342900" indent="-342900"/>
            <a:endParaRPr lang="nb-NO" dirty="0">
              <a:solidFill>
                <a:schemeClr val="tx1"/>
              </a:solidFill>
            </a:endParaRPr>
          </a:p>
          <a:p>
            <a:pPr marL="0" indent="0">
              <a:buNone/>
            </a:pPr>
            <a:r>
              <a:rPr lang="nb-NO" dirty="0">
                <a:solidFill>
                  <a:schemeClr val="tx1"/>
                </a:solidFill>
              </a:rPr>
              <a:t>Technical service </a:t>
            </a:r>
            <a:r>
              <a:rPr lang="nb-NO" dirty="0" err="1" smtClean="0">
                <a:solidFill>
                  <a:schemeClr val="tx1"/>
                </a:solidFill>
              </a:rPr>
              <a:t>agreements</a:t>
            </a:r>
            <a:endParaRPr lang="nb-NO" dirty="0" smtClean="0">
              <a:solidFill>
                <a:schemeClr val="tx1"/>
              </a:solidFill>
            </a:endParaRPr>
          </a:p>
          <a:p>
            <a:pPr marL="465330" lvl="1" indent="-342900"/>
            <a:r>
              <a:rPr lang="nb-NO" dirty="0" err="1">
                <a:solidFill>
                  <a:schemeClr val="tx1"/>
                </a:solidFill>
              </a:rPr>
              <a:t>Economic</a:t>
            </a:r>
            <a:r>
              <a:rPr lang="nb-NO" dirty="0">
                <a:solidFill>
                  <a:schemeClr val="tx1"/>
                </a:solidFill>
              </a:rPr>
              <a:t> risk </a:t>
            </a:r>
            <a:r>
              <a:rPr lang="nb-NO" dirty="0" err="1">
                <a:solidFill>
                  <a:schemeClr val="tx1"/>
                </a:solidFill>
              </a:rPr>
              <a:t>on</a:t>
            </a:r>
            <a:r>
              <a:rPr lang="nb-NO" dirty="0">
                <a:solidFill>
                  <a:schemeClr val="tx1"/>
                </a:solidFill>
              </a:rPr>
              <a:t> </a:t>
            </a:r>
            <a:r>
              <a:rPr lang="nb-NO" dirty="0" err="1">
                <a:solidFill>
                  <a:schemeClr val="tx1"/>
                </a:solidFill>
              </a:rPr>
              <a:t>Government</a:t>
            </a:r>
            <a:endParaRPr lang="nb-NO" dirty="0">
              <a:solidFill>
                <a:schemeClr val="tx1"/>
              </a:solidFill>
            </a:endParaRPr>
          </a:p>
          <a:p>
            <a:pPr marL="465330" lvl="1" indent="-342900"/>
            <a:r>
              <a:rPr lang="nb-NO" i="1" dirty="0" err="1" smtClean="0">
                <a:solidFill>
                  <a:schemeClr val="tx1"/>
                </a:solidFill>
              </a:rPr>
              <a:t>Contractor</a:t>
            </a:r>
            <a:r>
              <a:rPr lang="nb-NO" i="1" dirty="0" smtClean="0">
                <a:solidFill>
                  <a:schemeClr val="tx1"/>
                </a:solidFill>
              </a:rPr>
              <a:t> </a:t>
            </a:r>
            <a:r>
              <a:rPr lang="nb-NO" i="1" dirty="0" err="1" smtClean="0">
                <a:solidFill>
                  <a:schemeClr val="tx1"/>
                </a:solidFill>
              </a:rPr>
              <a:t>recieves</a:t>
            </a:r>
            <a:r>
              <a:rPr lang="nb-NO" i="1" dirty="0" smtClean="0">
                <a:solidFill>
                  <a:schemeClr val="tx1"/>
                </a:solidFill>
              </a:rPr>
              <a:t> a </a:t>
            </a:r>
            <a:r>
              <a:rPr lang="nb-NO" i="1" dirty="0" err="1" smtClean="0">
                <a:solidFill>
                  <a:schemeClr val="tx1"/>
                </a:solidFill>
              </a:rPr>
              <a:t>fee</a:t>
            </a:r>
            <a:r>
              <a:rPr lang="nb-NO" i="1" dirty="0" smtClean="0">
                <a:solidFill>
                  <a:schemeClr val="tx1"/>
                </a:solidFill>
              </a:rPr>
              <a:t> for </a:t>
            </a:r>
            <a:r>
              <a:rPr lang="nb-NO" i="1" dirty="0" err="1" smtClean="0">
                <a:solidFill>
                  <a:schemeClr val="tx1"/>
                </a:solidFill>
              </a:rPr>
              <a:t>extracting</a:t>
            </a:r>
            <a:r>
              <a:rPr lang="nb-NO" i="1" dirty="0" smtClean="0">
                <a:solidFill>
                  <a:schemeClr val="tx1"/>
                </a:solidFill>
              </a:rPr>
              <a:t> </a:t>
            </a:r>
            <a:r>
              <a:rPr lang="nb-NO" i="1" dirty="0" err="1" smtClean="0">
                <a:solidFill>
                  <a:schemeClr val="tx1"/>
                </a:solidFill>
              </a:rPr>
              <a:t>the</a:t>
            </a:r>
            <a:r>
              <a:rPr lang="nb-NO" i="1" dirty="0" smtClean="0">
                <a:solidFill>
                  <a:schemeClr val="tx1"/>
                </a:solidFill>
              </a:rPr>
              <a:t> </a:t>
            </a:r>
            <a:r>
              <a:rPr lang="nb-NO" i="1" dirty="0" err="1" smtClean="0">
                <a:solidFill>
                  <a:schemeClr val="tx1"/>
                </a:solidFill>
              </a:rPr>
              <a:t>resource</a:t>
            </a:r>
            <a:endParaRPr lang="nb-NO" i="1" dirty="0" smtClean="0">
              <a:solidFill>
                <a:schemeClr val="tx1"/>
              </a:solidFill>
            </a:endParaRPr>
          </a:p>
          <a:p>
            <a:pPr marL="465330" lvl="1" indent="-342900"/>
            <a:r>
              <a:rPr lang="nb-NO" i="1" dirty="0" err="1" smtClean="0">
                <a:solidFill>
                  <a:schemeClr val="tx1"/>
                </a:solidFill>
              </a:rPr>
              <a:t>Fees</a:t>
            </a:r>
            <a:r>
              <a:rPr lang="nb-NO" i="1" dirty="0" smtClean="0">
                <a:solidFill>
                  <a:schemeClr val="tx1"/>
                </a:solidFill>
              </a:rPr>
              <a:t> </a:t>
            </a:r>
            <a:r>
              <a:rPr lang="nb-NO" i="1" dirty="0" err="1" smtClean="0">
                <a:solidFill>
                  <a:schemeClr val="tx1"/>
                </a:solidFill>
              </a:rPr>
              <a:t>are</a:t>
            </a:r>
            <a:r>
              <a:rPr lang="nb-NO" i="1" dirty="0" smtClean="0">
                <a:solidFill>
                  <a:schemeClr val="tx1"/>
                </a:solidFill>
              </a:rPr>
              <a:t> </a:t>
            </a:r>
            <a:r>
              <a:rPr lang="nb-NO" i="1" dirty="0" err="1" smtClean="0">
                <a:solidFill>
                  <a:schemeClr val="tx1"/>
                </a:solidFill>
              </a:rPr>
              <a:t>taxed</a:t>
            </a:r>
            <a:r>
              <a:rPr lang="nb-NO" i="1" dirty="0" smtClean="0">
                <a:solidFill>
                  <a:schemeClr val="tx1"/>
                </a:solidFill>
              </a:rPr>
              <a:t>:</a:t>
            </a:r>
          </a:p>
          <a:p>
            <a:pPr marL="465330" lvl="1" indent="-342900"/>
            <a:r>
              <a:rPr lang="nb-NO" sz="800" i="1" dirty="0" err="1" smtClean="0">
                <a:solidFill>
                  <a:schemeClr val="tx1"/>
                </a:solidFill>
              </a:rPr>
              <a:t>Iraq</a:t>
            </a:r>
            <a:r>
              <a:rPr lang="nb-NO" sz="800" i="1" dirty="0" smtClean="0">
                <a:solidFill>
                  <a:schemeClr val="tx1"/>
                </a:solidFill>
              </a:rPr>
              <a:t>, Bolivia, Peru, Ecuador, Mexico, </a:t>
            </a:r>
            <a:r>
              <a:rPr lang="nb-NO" sz="800" i="1" dirty="0" err="1" smtClean="0">
                <a:solidFill>
                  <a:schemeClr val="tx1"/>
                </a:solidFill>
              </a:rPr>
              <a:t>Philipines</a:t>
            </a:r>
            <a:r>
              <a:rPr lang="nb-NO" sz="800" i="1" dirty="0" smtClean="0">
                <a:solidFill>
                  <a:schemeClr val="tx1"/>
                </a:solidFill>
              </a:rPr>
              <a:t>, </a:t>
            </a:r>
            <a:endParaRPr lang="nb-NO" i="1" dirty="0">
              <a:solidFill>
                <a:schemeClr val="tx1"/>
              </a:solidFill>
            </a:endParaRPr>
          </a:p>
          <a:p>
            <a:endParaRPr lang="en-ZA" dirty="0" smtClean="0"/>
          </a:p>
          <a:p>
            <a:pPr marL="0" indent="0">
              <a:buNone/>
            </a:pPr>
            <a:r>
              <a:rPr lang="en-ZA" sz="900" dirty="0" smtClean="0"/>
              <a:t>* Norwegian system differs slightly</a:t>
            </a:r>
            <a:endParaRPr lang="en-ZA" sz="900" dirty="0"/>
          </a:p>
        </p:txBody>
      </p:sp>
      <p:sp>
        <p:nvSpPr>
          <p:cNvPr id="7" name="Text Placeholder 6">
            <a:extLst>
              <a:ext uri="{FF2B5EF4-FFF2-40B4-BE49-F238E27FC236}">
                <a16:creationId xmlns:a16="http://schemas.microsoft.com/office/drawing/2014/main" xmlns="" id="{B61C725E-3114-40F8-BC7C-E4817959DC60}"/>
              </a:ext>
            </a:extLst>
          </p:cNvPr>
          <p:cNvSpPr>
            <a:spLocks noGrp="1"/>
          </p:cNvSpPr>
          <p:nvPr>
            <p:ph type="body" sz="quarter" idx="16"/>
          </p:nvPr>
        </p:nvSpPr>
        <p:spPr>
          <a:xfrm>
            <a:off x="343257" y="855194"/>
            <a:ext cx="5014397" cy="401170"/>
          </a:xfrm>
        </p:spPr>
        <p:txBody>
          <a:bodyPr/>
          <a:lstStyle/>
          <a:p>
            <a:r>
              <a:rPr lang="nb-NO" dirty="0"/>
              <a:t>Principal </a:t>
            </a:r>
            <a:r>
              <a:rPr lang="nb-NO" dirty="0" err="1"/>
              <a:t>features</a:t>
            </a:r>
            <a:endParaRPr lang="en-ZA" dirty="0"/>
          </a:p>
        </p:txBody>
      </p:sp>
      <p:pic>
        <p:nvPicPr>
          <p:cNvPr id="8" name="Picture 1"/>
          <p:cNvPicPr/>
          <p:nvPr/>
        </p:nvPicPr>
        <p:blipFill>
          <a:blip r:embed="rId2">
            <a:extLst>
              <a:ext uri="{28A0092B-C50C-407E-A947-70E740481C1C}">
                <a14:useLocalDpi xmlns:a14="http://schemas.microsoft.com/office/drawing/2010/main" val="0"/>
              </a:ext>
            </a:extLst>
          </a:blip>
          <a:srcRect/>
          <a:stretch>
            <a:fillRect/>
          </a:stretch>
        </p:blipFill>
        <p:spPr bwMode="auto">
          <a:xfrm>
            <a:off x="4163918" y="4532940"/>
            <a:ext cx="1076439" cy="564922"/>
          </a:xfrm>
          <a:prstGeom prst="rect">
            <a:avLst/>
          </a:prstGeom>
          <a:noFill/>
          <a:ln>
            <a:noFill/>
          </a:ln>
        </p:spPr>
      </p:pic>
    </p:spTree>
    <p:extLst>
      <p:ext uri="{BB962C8B-B14F-4D97-AF65-F5344CB8AC3E}">
        <p14:creationId xmlns:p14="http://schemas.microsoft.com/office/powerpoint/2010/main" val="37299719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6">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6">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xEl>
                                              <p:pRg st="6" end="6"/>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6">
                                            <p:txEl>
                                              <p:pRg st="7" end="7"/>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6">
                                            <p:txEl>
                                              <p:pRg st="8" end="8"/>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6">
                                            <p:txEl>
                                              <p:pRg st="9" end="9"/>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6">
                                            <p:txEl>
                                              <p:pRg st="10" end="10"/>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6">
                                            <p:txEl>
                                              <p:pRg st="12" end="12"/>
                                            </p:txEl>
                                          </p:spTgt>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6">
                                            <p:txEl>
                                              <p:pRg st="13" end="13"/>
                                            </p:txEl>
                                          </p:spTgt>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6">
                                            <p:txEl>
                                              <p:pRg st="14" end="14"/>
                                            </p:txEl>
                                          </p:spTgt>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6">
                                            <p:txEl>
                                              <p:pRg st="15" end="15"/>
                                            </p:txEl>
                                          </p:spTgt>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6">
                                            <p:txEl>
                                              <p:pRg st="16" end="16"/>
                                            </p:txEl>
                                          </p:spTgt>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6">
                                            <p:txEl>
                                              <p:pRg st="18" end="1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dirty="0" err="1" smtClean="0"/>
              <a:t>Excersise</a:t>
            </a:r>
            <a:endParaRPr lang="nb-NO" dirty="0"/>
          </a:p>
        </p:txBody>
      </p:sp>
      <p:sp>
        <p:nvSpPr>
          <p:cNvPr id="4" name="Plassholder for tekst 3"/>
          <p:cNvSpPr>
            <a:spLocks noGrp="1"/>
          </p:cNvSpPr>
          <p:nvPr>
            <p:ph type="body" sz="quarter" idx="13"/>
          </p:nvPr>
        </p:nvSpPr>
        <p:spPr>
          <a:xfrm>
            <a:off x="343257" y="1074420"/>
            <a:ext cx="6255663" cy="3513241"/>
          </a:xfrm>
        </p:spPr>
        <p:txBody>
          <a:bodyPr/>
          <a:lstStyle/>
          <a:p>
            <a:endParaRPr lang="nb-NO" dirty="0"/>
          </a:p>
          <a:p>
            <a:r>
              <a:rPr lang="nb-NO" dirty="0" smtClean="0"/>
              <a:t>How </a:t>
            </a:r>
            <a:r>
              <a:rPr lang="nb-NO" dirty="0" err="1" smtClean="0"/>
              <a:t>many</a:t>
            </a:r>
            <a:r>
              <a:rPr lang="nb-NO" dirty="0" smtClean="0"/>
              <a:t> </a:t>
            </a:r>
            <a:r>
              <a:rPr lang="nb-NO" dirty="0" err="1" smtClean="0"/>
              <a:t>of</a:t>
            </a:r>
            <a:r>
              <a:rPr lang="nb-NO" dirty="0" smtClean="0"/>
              <a:t> </a:t>
            </a:r>
            <a:r>
              <a:rPr lang="nb-NO" dirty="0" err="1" smtClean="0"/>
              <a:t>your</a:t>
            </a:r>
            <a:r>
              <a:rPr lang="nb-NO" dirty="0" smtClean="0"/>
              <a:t> countrys petroleum </a:t>
            </a:r>
            <a:r>
              <a:rPr lang="nb-NO" dirty="0" err="1" smtClean="0"/>
              <a:t>contracts</a:t>
            </a:r>
            <a:r>
              <a:rPr lang="nb-NO" dirty="0" smtClean="0"/>
              <a:t> </a:t>
            </a:r>
            <a:r>
              <a:rPr lang="nb-NO" dirty="0" err="1" smtClean="0"/>
              <a:t>are</a:t>
            </a:r>
            <a:r>
              <a:rPr lang="nb-NO" dirty="0" smtClean="0"/>
              <a:t> </a:t>
            </a:r>
            <a:r>
              <a:rPr lang="nb-NO" dirty="0" err="1" smtClean="0"/>
              <a:t>available</a:t>
            </a:r>
            <a:r>
              <a:rPr lang="nb-NO" dirty="0" smtClean="0"/>
              <a:t> to </a:t>
            </a:r>
            <a:r>
              <a:rPr lang="nb-NO" dirty="0" err="1" smtClean="0"/>
              <a:t>the</a:t>
            </a:r>
            <a:r>
              <a:rPr lang="nb-NO" dirty="0" smtClean="0"/>
              <a:t> </a:t>
            </a:r>
            <a:r>
              <a:rPr lang="nb-NO" dirty="0" err="1" smtClean="0"/>
              <a:t>public</a:t>
            </a:r>
            <a:r>
              <a:rPr lang="nb-NO" dirty="0" smtClean="0"/>
              <a:t>?</a:t>
            </a:r>
          </a:p>
          <a:p>
            <a:endParaRPr lang="nb-NO" dirty="0"/>
          </a:p>
          <a:p>
            <a:r>
              <a:rPr lang="nb-NO" dirty="0"/>
              <a:t>How </a:t>
            </a:r>
            <a:r>
              <a:rPr lang="nb-NO" dirty="0" err="1"/>
              <a:t>many</a:t>
            </a:r>
            <a:r>
              <a:rPr lang="nb-NO" dirty="0"/>
              <a:t> </a:t>
            </a:r>
            <a:r>
              <a:rPr lang="nb-NO" dirty="0" err="1" smtClean="0"/>
              <a:t>other</a:t>
            </a:r>
            <a:r>
              <a:rPr lang="nb-NO" dirty="0" smtClean="0"/>
              <a:t> </a:t>
            </a:r>
            <a:r>
              <a:rPr lang="nb-NO" dirty="0" err="1" smtClean="0"/>
              <a:t>contracts</a:t>
            </a:r>
            <a:r>
              <a:rPr lang="nb-NO" dirty="0" smtClean="0"/>
              <a:t> </a:t>
            </a:r>
            <a:r>
              <a:rPr lang="nb-NO" dirty="0" err="1" smtClean="0"/>
              <a:t>than</a:t>
            </a:r>
            <a:r>
              <a:rPr lang="nb-NO" dirty="0" smtClean="0"/>
              <a:t> petroleum </a:t>
            </a:r>
            <a:r>
              <a:rPr lang="nb-NO" dirty="0" err="1"/>
              <a:t>contracts</a:t>
            </a:r>
            <a:r>
              <a:rPr lang="nb-NO" dirty="0"/>
              <a:t> </a:t>
            </a:r>
            <a:r>
              <a:rPr lang="nb-NO" dirty="0" err="1"/>
              <a:t>are</a:t>
            </a:r>
            <a:r>
              <a:rPr lang="nb-NO" dirty="0"/>
              <a:t> </a:t>
            </a:r>
            <a:r>
              <a:rPr lang="nb-NO" dirty="0" err="1"/>
              <a:t>available</a:t>
            </a:r>
            <a:r>
              <a:rPr lang="nb-NO" dirty="0"/>
              <a:t> </a:t>
            </a:r>
            <a:r>
              <a:rPr lang="nb-NO" dirty="0" smtClean="0"/>
              <a:t>to </a:t>
            </a:r>
            <a:r>
              <a:rPr lang="nb-NO" dirty="0" err="1"/>
              <a:t>the</a:t>
            </a:r>
            <a:r>
              <a:rPr lang="nb-NO" dirty="0"/>
              <a:t> </a:t>
            </a:r>
            <a:r>
              <a:rPr lang="nb-NO" dirty="0" err="1" smtClean="0"/>
              <a:t>public</a:t>
            </a:r>
            <a:r>
              <a:rPr lang="nb-NO" dirty="0" smtClean="0"/>
              <a:t>?</a:t>
            </a:r>
          </a:p>
          <a:p>
            <a:endParaRPr lang="nb-NO" dirty="0"/>
          </a:p>
          <a:p>
            <a:r>
              <a:rPr lang="nb-NO" dirty="0" smtClean="0"/>
              <a:t>How </a:t>
            </a:r>
            <a:r>
              <a:rPr lang="nb-NO" dirty="0" err="1" smtClean="0"/>
              <a:t>many</a:t>
            </a:r>
            <a:r>
              <a:rPr lang="nb-NO" dirty="0" smtClean="0"/>
              <a:t> </a:t>
            </a:r>
            <a:r>
              <a:rPr lang="nb-NO" dirty="0" err="1" smtClean="0"/>
              <a:t>contracts</a:t>
            </a:r>
            <a:r>
              <a:rPr lang="nb-NO" dirty="0" smtClean="0"/>
              <a:t> </a:t>
            </a:r>
            <a:r>
              <a:rPr lang="nb-NO" dirty="0" err="1" smtClean="0"/>
              <a:t>are</a:t>
            </a:r>
            <a:r>
              <a:rPr lang="nb-NO" dirty="0" smtClean="0"/>
              <a:t> not </a:t>
            </a:r>
            <a:r>
              <a:rPr lang="nb-NO" dirty="0" err="1" smtClean="0"/>
              <a:t>available</a:t>
            </a:r>
            <a:r>
              <a:rPr lang="nb-NO" dirty="0" smtClean="0"/>
              <a:t> to </a:t>
            </a:r>
            <a:r>
              <a:rPr lang="nb-NO" dirty="0" err="1" smtClean="0"/>
              <a:t>the</a:t>
            </a:r>
            <a:r>
              <a:rPr lang="nb-NO" dirty="0" smtClean="0"/>
              <a:t> </a:t>
            </a:r>
            <a:r>
              <a:rPr lang="nb-NO" dirty="0" err="1" smtClean="0"/>
              <a:t>public</a:t>
            </a:r>
            <a:r>
              <a:rPr lang="nb-NO" dirty="0"/>
              <a:t>?</a:t>
            </a:r>
          </a:p>
        </p:txBody>
      </p:sp>
      <p:pic>
        <p:nvPicPr>
          <p:cNvPr id="6" name="Picture 1"/>
          <p:cNvPicPr/>
          <p:nvPr/>
        </p:nvPicPr>
        <p:blipFill>
          <a:blip r:embed="rId2">
            <a:extLst>
              <a:ext uri="{28A0092B-C50C-407E-A947-70E740481C1C}">
                <a14:useLocalDpi xmlns:a14="http://schemas.microsoft.com/office/drawing/2010/main" val="0"/>
              </a:ext>
            </a:extLst>
          </a:blip>
          <a:srcRect/>
          <a:stretch>
            <a:fillRect/>
          </a:stretch>
        </p:blipFill>
        <p:spPr bwMode="auto">
          <a:xfrm>
            <a:off x="5240357" y="4532940"/>
            <a:ext cx="1076439" cy="564922"/>
          </a:xfrm>
          <a:prstGeom prst="rect">
            <a:avLst/>
          </a:prstGeom>
          <a:noFill/>
          <a:ln>
            <a:noFill/>
          </a:ln>
        </p:spPr>
      </p:pic>
    </p:spTree>
    <p:extLst>
      <p:ext uri="{BB962C8B-B14F-4D97-AF65-F5344CB8AC3E}">
        <p14:creationId xmlns:p14="http://schemas.microsoft.com/office/powerpoint/2010/main" val="25425656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82AA998C-E252-4CAB-B250-E96F439F94AB}"/>
              </a:ext>
            </a:extLst>
          </p:cNvPr>
          <p:cNvSpPr>
            <a:spLocks noGrp="1"/>
          </p:cNvSpPr>
          <p:nvPr>
            <p:ph type="title"/>
          </p:nvPr>
        </p:nvSpPr>
        <p:spPr>
          <a:xfrm>
            <a:off x="342900" y="205981"/>
            <a:ext cx="6084214" cy="718467"/>
          </a:xfrm>
        </p:spPr>
        <p:txBody>
          <a:bodyPr/>
          <a:lstStyle/>
          <a:p>
            <a:r>
              <a:rPr lang="en-ZA" dirty="0"/>
              <a:t>ILO: </a:t>
            </a:r>
            <a:r>
              <a:rPr lang="en-ZA" sz="1800" dirty="0" smtClean="0"/>
              <a:t>After </a:t>
            </a:r>
            <a:r>
              <a:rPr lang="en-ZA" sz="1800" dirty="0"/>
              <a:t>this session the participants will be able to:</a:t>
            </a:r>
          </a:p>
        </p:txBody>
      </p:sp>
      <p:sp>
        <p:nvSpPr>
          <p:cNvPr id="4" name="Text Placeholder 3">
            <a:extLst>
              <a:ext uri="{FF2B5EF4-FFF2-40B4-BE49-F238E27FC236}">
                <a16:creationId xmlns:a16="http://schemas.microsoft.com/office/drawing/2014/main" xmlns="" id="{BBBC8B26-36F4-49E4-97DB-EF614B35E24C}"/>
              </a:ext>
            </a:extLst>
          </p:cNvPr>
          <p:cNvSpPr>
            <a:spLocks noGrp="1"/>
          </p:cNvSpPr>
          <p:nvPr>
            <p:ph type="body" sz="quarter" idx="15"/>
          </p:nvPr>
        </p:nvSpPr>
        <p:spPr>
          <a:xfrm>
            <a:off x="343257" y="938306"/>
            <a:ext cx="5973096" cy="3916566"/>
          </a:xfrm>
        </p:spPr>
        <p:txBody>
          <a:bodyPr/>
          <a:lstStyle/>
          <a:p>
            <a:endParaRPr lang="en-ZA" dirty="0"/>
          </a:p>
          <a:p>
            <a:pPr marL="285750" indent="-285750">
              <a:buFontTx/>
              <a:buChar char="-"/>
            </a:pPr>
            <a:r>
              <a:rPr lang="en-ZA" dirty="0" smtClean="0"/>
              <a:t>Understand </a:t>
            </a:r>
            <a:r>
              <a:rPr lang="en-ZA" dirty="0"/>
              <a:t>contracts importance and place in the legal system</a:t>
            </a:r>
          </a:p>
          <a:p>
            <a:pPr marL="285750" indent="-285750">
              <a:buFontTx/>
              <a:buChar char="-"/>
            </a:pPr>
            <a:endParaRPr lang="en-ZA" dirty="0"/>
          </a:p>
          <a:p>
            <a:pPr marL="285750" indent="-285750">
              <a:buFontTx/>
              <a:buChar char="-"/>
            </a:pPr>
            <a:r>
              <a:rPr lang="en-ZA" dirty="0" smtClean="0"/>
              <a:t>Explain the main structure and contents of petroleum contracts</a:t>
            </a:r>
          </a:p>
          <a:p>
            <a:pPr marL="285750" indent="-285750">
              <a:buFontTx/>
              <a:buChar char="-"/>
            </a:pPr>
            <a:endParaRPr lang="en-ZA" dirty="0" smtClean="0"/>
          </a:p>
          <a:p>
            <a:pPr marL="285750" indent="-285750">
              <a:buFontTx/>
              <a:buChar char="-"/>
            </a:pPr>
            <a:r>
              <a:rPr lang="en-ZA" dirty="0" smtClean="0"/>
              <a:t>Understand differences and similarities in the variety of contracts</a:t>
            </a:r>
          </a:p>
          <a:p>
            <a:pPr marL="285750" indent="-285750">
              <a:buFontTx/>
              <a:buChar char="-"/>
            </a:pPr>
            <a:endParaRPr lang="en-ZA" dirty="0" smtClean="0"/>
          </a:p>
          <a:p>
            <a:pPr marL="285750" indent="-285750">
              <a:buFontTx/>
              <a:buChar char="-"/>
            </a:pPr>
            <a:endParaRPr lang="en-ZA" dirty="0" smtClean="0"/>
          </a:p>
        </p:txBody>
      </p:sp>
      <p:pic>
        <p:nvPicPr>
          <p:cNvPr id="5" name="Picture 1"/>
          <p:cNvPicPr/>
          <p:nvPr/>
        </p:nvPicPr>
        <p:blipFill>
          <a:blip r:embed="rId2">
            <a:extLst>
              <a:ext uri="{28A0092B-C50C-407E-A947-70E740481C1C}">
                <a14:useLocalDpi xmlns:a14="http://schemas.microsoft.com/office/drawing/2010/main" val="0"/>
              </a:ext>
            </a:extLst>
          </a:blip>
          <a:srcRect/>
          <a:stretch>
            <a:fillRect/>
          </a:stretch>
        </p:blipFill>
        <p:spPr bwMode="auto">
          <a:xfrm>
            <a:off x="5657438" y="4578578"/>
            <a:ext cx="1076439" cy="564922"/>
          </a:xfrm>
          <a:prstGeom prst="rect">
            <a:avLst/>
          </a:prstGeom>
          <a:noFill/>
          <a:ln>
            <a:noFill/>
          </a:ln>
        </p:spPr>
      </p:pic>
    </p:spTree>
    <p:extLst>
      <p:ext uri="{BB962C8B-B14F-4D97-AF65-F5344CB8AC3E}">
        <p14:creationId xmlns:p14="http://schemas.microsoft.com/office/powerpoint/2010/main" val="15106596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a:xfrm>
            <a:off x="342900" y="205981"/>
            <a:ext cx="6248674" cy="718467"/>
          </a:xfrm>
        </p:spPr>
        <p:txBody>
          <a:bodyPr/>
          <a:lstStyle/>
          <a:p>
            <a:pPr algn="ctr"/>
            <a:r>
              <a:rPr lang="nb-NO" dirty="0"/>
              <a:t>Purpose </a:t>
            </a:r>
            <a:r>
              <a:rPr lang="nb-NO" dirty="0" err="1"/>
              <a:t>of</a:t>
            </a:r>
            <a:r>
              <a:rPr lang="nb-NO" dirty="0"/>
              <a:t> </a:t>
            </a:r>
            <a:r>
              <a:rPr lang="nb-NO" dirty="0" err="1"/>
              <a:t>contracts</a:t>
            </a:r>
            <a:r>
              <a:rPr lang="nb-NO" dirty="0"/>
              <a:t> in </a:t>
            </a:r>
            <a:r>
              <a:rPr lang="nb-NO" dirty="0" err="1"/>
              <a:t>extractive</a:t>
            </a:r>
            <a:r>
              <a:rPr lang="nb-NO" dirty="0"/>
              <a:t> </a:t>
            </a:r>
            <a:r>
              <a:rPr lang="nb-NO" dirty="0" err="1" smtClean="0"/>
              <a:t>industries</a:t>
            </a:r>
            <a:r>
              <a:rPr lang="nb-NO" dirty="0" smtClean="0"/>
              <a:t> </a:t>
            </a:r>
            <a:r>
              <a:rPr lang="nb-NO" sz="1800" dirty="0" smtClean="0"/>
              <a:t>(PSA/PSC)</a:t>
            </a:r>
            <a:endParaRPr lang="nb-NO" sz="1800" dirty="0"/>
          </a:p>
        </p:txBody>
      </p:sp>
      <p:sp>
        <p:nvSpPr>
          <p:cNvPr id="3" name="Plassholder for tekst 2"/>
          <p:cNvSpPr>
            <a:spLocks noGrp="1"/>
          </p:cNvSpPr>
          <p:nvPr>
            <p:ph type="body" sz="quarter" idx="13"/>
          </p:nvPr>
        </p:nvSpPr>
        <p:spPr/>
        <p:txBody>
          <a:bodyPr/>
          <a:lstStyle/>
          <a:p>
            <a:r>
              <a:rPr lang="en-US" dirty="0"/>
              <a:t>Securing an ex​</a:t>
            </a:r>
            <a:r>
              <a:rPr lang="en-US" dirty="0" err="1"/>
              <a:t>clusive</a:t>
            </a:r>
            <a:r>
              <a:rPr lang="en-US" dirty="0"/>
              <a:t> right to un​der​take a par​</a:t>
            </a:r>
            <a:r>
              <a:rPr lang="en-US" dirty="0" err="1"/>
              <a:t>ticular</a:t>
            </a:r>
            <a:r>
              <a:rPr lang="en-US" dirty="0"/>
              <a:t> ac​</a:t>
            </a:r>
            <a:r>
              <a:rPr lang="en-US" dirty="0" err="1"/>
              <a:t>tiv</a:t>
            </a:r>
            <a:r>
              <a:rPr lang="en-US" dirty="0"/>
              <a:t>​</a:t>
            </a:r>
            <a:r>
              <a:rPr lang="en-US" dirty="0" err="1"/>
              <a:t>ity</a:t>
            </a:r>
            <a:r>
              <a:rPr lang="en-US" dirty="0"/>
              <a:t> on a par​</a:t>
            </a:r>
            <a:r>
              <a:rPr lang="en-US" dirty="0" err="1"/>
              <a:t>ticular</a:t>
            </a:r>
            <a:r>
              <a:rPr lang="en-US" dirty="0"/>
              <a:t> piece of land/</a:t>
            </a:r>
            <a:r>
              <a:rPr lang="en-US" dirty="0" err="1"/>
              <a:t>seabead</a:t>
            </a:r>
            <a:r>
              <a:rPr lang="en-US" dirty="0"/>
              <a:t> in ex​</a:t>
            </a:r>
            <a:r>
              <a:rPr lang="en-US" dirty="0" err="1"/>
              <a:t>chan</a:t>
            </a:r>
            <a:r>
              <a:rPr lang="en-US" dirty="0"/>
              <a:t>​</a:t>
            </a:r>
            <a:r>
              <a:rPr lang="en-US" dirty="0" err="1"/>
              <a:t>ge</a:t>
            </a:r>
            <a:r>
              <a:rPr lang="en-US" dirty="0"/>
              <a:t> for </a:t>
            </a:r>
            <a:r>
              <a:rPr lang="en-US" dirty="0" err="1"/>
              <a:t>royalt</a:t>
            </a:r>
            <a:r>
              <a:rPr lang="en-US" dirty="0"/>
              <a:t>​</a:t>
            </a:r>
            <a:r>
              <a:rPr lang="en-US" dirty="0" err="1"/>
              <a:t>ies</a:t>
            </a:r>
            <a:r>
              <a:rPr lang="en-US" dirty="0"/>
              <a:t>, </a:t>
            </a:r>
            <a:r>
              <a:rPr lang="en-US" dirty="0" smtClean="0"/>
              <a:t>taxes </a:t>
            </a:r>
            <a:r>
              <a:rPr lang="en-US" dirty="0"/>
              <a:t>and other </a:t>
            </a:r>
            <a:r>
              <a:rPr lang="en-US" dirty="0" err="1"/>
              <a:t>ob</a:t>
            </a:r>
            <a:r>
              <a:rPr lang="en-US" dirty="0"/>
              <a:t>​</a:t>
            </a:r>
            <a:r>
              <a:rPr lang="en-US" dirty="0" err="1"/>
              <a:t>liga</a:t>
            </a:r>
            <a:r>
              <a:rPr lang="en-US" dirty="0"/>
              <a:t>​</a:t>
            </a:r>
            <a:r>
              <a:rPr lang="en-US" dirty="0" err="1"/>
              <a:t>tions</a:t>
            </a:r>
            <a:endParaRPr lang="nb-NO" dirty="0"/>
          </a:p>
        </p:txBody>
      </p:sp>
      <p:sp>
        <p:nvSpPr>
          <p:cNvPr id="5" name="Plassholder for tekst 4"/>
          <p:cNvSpPr>
            <a:spLocks noGrp="1"/>
          </p:cNvSpPr>
          <p:nvPr>
            <p:ph type="body" sz="quarter" idx="16"/>
          </p:nvPr>
        </p:nvSpPr>
        <p:spPr/>
        <p:txBody>
          <a:bodyPr/>
          <a:lstStyle/>
          <a:p>
            <a:r>
              <a:rPr lang="en-US" dirty="0"/>
              <a:t>Governs the re​</a:t>
            </a:r>
            <a:r>
              <a:rPr lang="en-US" dirty="0" err="1"/>
              <a:t>lationship</a:t>
            </a:r>
            <a:r>
              <a:rPr lang="en-US" dirty="0"/>
              <a:t> bet​ween the nation​al govern​</a:t>
            </a:r>
            <a:r>
              <a:rPr lang="en-US" dirty="0" err="1"/>
              <a:t>ment</a:t>
            </a:r>
            <a:r>
              <a:rPr lang="en-US" dirty="0"/>
              <a:t> and contract/li​</a:t>
            </a:r>
            <a:r>
              <a:rPr lang="en-US" dirty="0" err="1"/>
              <a:t>cen</a:t>
            </a:r>
            <a:r>
              <a:rPr lang="en-US" dirty="0"/>
              <a:t>​se hold​</a:t>
            </a:r>
            <a:r>
              <a:rPr lang="en-US" dirty="0" err="1"/>
              <a:t>er</a:t>
            </a:r>
            <a:r>
              <a:rPr lang="en-US" dirty="0"/>
              <a:t> for an ex​</a:t>
            </a:r>
            <a:r>
              <a:rPr lang="en-US" dirty="0" err="1"/>
              <a:t>plora</a:t>
            </a:r>
            <a:r>
              <a:rPr lang="en-US" dirty="0"/>
              <a:t>​</a:t>
            </a:r>
            <a:r>
              <a:rPr lang="en-US" dirty="0" err="1"/>
              <a:t>tion</a:t>
            </a:r>
            <a:r>
              <a:rPr lang="en-US" dirty="0"/>
              <a:t> and/or extraction/exploitation pro​</a:t>
            </a:r>
            <a:r>
              <a:rPr lang="en-US" dirty="0" err="1"/>
              <a:t>ject</a:t>
            </a:r>
            <a:endParaRPr lang="nb-NO" dirty="0"/>
          </a:p>
        </p:txBody>
      </p:sp>
      <p:pic>
        <p:nvPicPr>
          <p:cNvPr id="6" name="Picture 1"/>
          <p:cNvPicPr/>
          <p:nvPr/>
        </p:nvPicPr>
        <p:blipFill>
          <a:blip r:embed="rId2">
            <a:extLst>
              <a:ext uri="{28A0092B-C50C-407E-A947-70E740481C1C}">
                <a14:useLocalDpi xmlns:a14="http://schemas.microsoft.com/office/drawing/2010/main" val="0"/>
              </a:ext>
            </a:extLst>
          </a:blip>
          <a:srcRect/>
          <a:stretch>
            <a:fillRect/>
          </a:stretch>
        </p:blipFill>
        <p:spPr bwMode="auto">
          <a:xfrm>
            <a:off x="5657438" y="4578578"/>
            <a:ext cx="1076439" cy="564922"/>
          </a:xfrm>
          <a:prstGeom prst="rect">
            <a:avLst/>
          </a:prstGeom>
          <a:noFill/>
          <a:ln>
            <a:noFill/>
          </a:ln>
        </p:spPr>
      </p:pic>
    </p:spTree>
    <p:extLst>
      <p:ext uri="{BB962C8B-B14F-4D97-AF65-F5344CB8AC3E}">
        <p14:creationId xmlns:p14="http://schemas.microsoft.com/office/powerpoint/2010/main" val="12909409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5"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a:xfrm>
            <a:off x="342899" y="205981"/>
            <a:ext cx="6360507" cy="718467"/>
          </a:xfrm>
        </p:spPr>
        <p:txBody>
          <a:bodyPr/>
          <a:lstStyle/>
          <a:p>
            <a:pPr algn="ctr"/>
            <a:r>
              <a:rPr lang="nb-NO" dirty="0" smtClean="0"/>
              <a:t>PSA/PSC </a:t>
            </a:r>
            <a:br>
              <a:rPr lang="nb-NO" dirty="0" smtClean="0"/>
            </a:br>
            <a:r>
              <a:rPr lang="nb-NO" dirty="0"/>
              <a:t>D</a:t>
            </a:r>
            <a:r>
              <a:rPr lang="nb-NO" dirty="0" smtClean="0"/>
              <a:t>efinitions </a:t>
            </a:r>
            <a:r>
              <a:rPr lang="nb-NO" dirty="0"/>
              <a:t>and </a:t>
            </a:r>
            <a:r>
              <a:rPr lang="nb-NO" dirty="0" err="1"/>
              <a:t>features</a:t>
            </a:r>
            <a:endParaRPr lang="nb-NO" dirty="0"/>
          </a:p>
        </p:txBody>
      </p:sp>
      <p:sp>
        <p:nvSpPr>
          <p:cNvPr id="3" name="Plassholder for tekst 2"/>
          <p:cNvSpPr>
            <a:spLocks noGrp="1"/>
          </p:cNvSpPr>
          <p:nvPr>
            <p:ph type="body" sz="quarter" idx="13"/>
          </p:nvPr>
        </p:nvSpPr>
        <p:spPr>
          <a:xfrm>
            <a:off x="98676" y="1440959"/>
            <a:ext cx="3078700" cy="3063285"/>
          </a:xfrm>
        </p:spPr>
        <p:txBody>
          <a:bodyPr/>
          <a:lstStyle/>
          <a:p>
            <a:pPr marL="0" indent="0">
              <a:buNone/>
            </a:pPr>
            <a:r>
              <a:rPr lang="en-US" b="1" dirty="0"/>
              <a:t>A contract</a:t>
            </a:r>
            <a:r>
              <a:rPr lang="en-US" dirty="0"/>
              <a:t> is a legally binding agreement which </a:t>
            </a:r>
            <a:r>
              <a:rPr lang="en-US" u="sng" dirty="0" err="1"/>
              <a:t>recognises</a:t>
            </a:r>
            <a:r>
              <a:rPr lang="en-US" dirty="0"/>
              <a:t> and </a:t>
            </a:r>
            <a:r>
              <a:rPr lang="en-US" u="sng" dirty="0"/>
              <a:t>governs</a:t>
            </a:r>
            <a:r>
              <a:rPr lang="en-US" dirty="0"/>
              <a:t> the </a:t>
            </a:r>
            <a:r>
              <a:rPr lang="en-US" u="sng" dirty="0"/>
              <a:t>rights and duties</a:t>
            </a:r>
            <a:r>
              <a:rPr lang="en-US" dirty="0"/>
              <a:t> of the parties to the agreement</a:t>
            </a:r>
          </a:p>
          <a:p>
            <a:endParaRPr lang="nb-NO" dirty="0"/>
          </a:p>
        </p:txBody>
      </p:sp>
      <p:sp>
        <p:nvSpPr>
          <p:cNvPr id="5" name="Plassholder for tekst 4"/>
          <p:cNvSpPr>
            <a:spLocks noGrp="1"/>
          </p:cNvSpPr>
          <p:nvPr>
            <p:ph type="body" sz="quarter" idx="16"/>
          </p:nvPr>
        </p:nvSpPr>
        <p:spPr>
          <a:xfrm>
            <a:off x="3302365" y="1809065"/>
            <a:ext cx="3203689" cy="2695179"/>
          </a:xfrm>
        </p:spPr>
        <p:txBody>
          <a:bodyPr/>
          <a:lstStyle/>
          <a:p>
            <a:pPr marL="0" indent="0">
              <a:buNone/>
            </a:pPr>
            <a:r>
              <a:rPr lang="en-US" dirty="0"/>
              <a:t>In the event of </a:t>
            </a:r>
            <a:r>
              <a:rPr lang="en-US" b="1" u="sng" dirty="0"/>
              <a:t>breach of contract</a:t>
            </a:r>
            <a:r>
              <a:rPr lang="en-US" dirty="0"/>
              <a:t>, the law awards the injured party access to legal remedies such as enforcement, compensation, indemnification, damages and cancellation</a:t>
            </a:r>
            <a:endParaRPr lang="nb-NO" dirty="0"/>
          </a:p>
        </p:txBody>
      </p:sp>
      <p:pic>
        <p:nvPicPr>
          <p:cNvPr id="6" name="Picture 1"/>
          <p:cNvPicPr/>
          <p:nvPr/>
        </p:nvPicPr>
        <p:blipFill>
          <a:blip r:embed="rId3">
            <a:extLst>
              <a:ext uri="{28A0092B-C50C-407E-A947-70E740481C1C}">
                <a14:useLocalDpi xmlns:a14="http://schemas.microsoft.com/office/drawing/2010/main" val="0"/>
              </a:ext>
            </a:extLst>
          </a:blip>
          <a:srcRect/>
          <a:stretch>
            <a:fillRect/>
          </a:stretch>
        </p:blipFill>
        <p:spPr bwMode="auto">
          <a:xfrm>
            <a:off x="5657438" y="4578578"/>
            <a:ext cx="1076439" cy="564922"/>
          </a:xfrm>
          <a:prstGeom prst="rect">
            <a:avLst/>
          </a:prstGeom>
          <a:noFill/>
          <a:ln>
            <a:noFill/>
          </a:ln>
        </p:spPr>
      </p:pic>
    </p:spTree>
    <p:extLst>
      <p:ext uri="{BB962C8B-B14F-4D97-AF65-F5344CB8AC3E}">
        <p14:creationId xmlns:p14="http://schemas.microsoft.com/office/powerpoint/2010/main" val="42326792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5"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a:xfrm>
            <a:off x="342900" y="205981"/>
            <a:ext cx="6307880" cy="718467"/>
          </a:xfrm>
        </p:spPr>
        <p:txBody>
          <a:bodyPr/>
          <a:lstStyle/>
          <a:p>
            <a:pPr algn="ctr"/>
            <a:r>
              <a:rPr lang="nb-NO" dirty="0" err="1"/>
              <a:t>Why</a:t>
            </a:r>
            <a:r>
              <a:rPr lang="nb-NO" dirty="0"/>
              <a:t> </a:t>
            </a:r>
            <a:r>
              <a:rPr lang="nb-NO" dirty="0" err="1"/>
              <a:t>are</a:t>
            </a:r>
            <a:r>
              <a:rPr lang="nb-NO" dirty="0"/>
              <a:t> </a:t>
            </a:r>
            <a:r>
              <a:rPr lang="nb-NO" dirty="0" err="1"/>
              <a:t>contracts</a:t>
            </a:r>
            <a:r>
              <a:rPr lang="nb-NO" dirty="0"/>
              <a:t> </a:t>
            </a:r>
            <a:r>
              <a:rPr lang="nb-NO" dirty="0" err="1"/>
              <a:t>important</a:t>
            </a:r>
            <a:r>
              <a:rPr lang="nb-NO" dirty="0"/>
              <a:t>?</a:t>
            </a:r>
          </a:p>
        </p:txBody>
      </p:sp>
      <p:sp>
        <p:nvSpPr>
          <p:cNvPr id="3" name="Plassholder for tekst 2"/>
          <p:cNvSpPr>
            <a:spLocks noGrp="1"/>
          </p:cNvSpPr>
          <p:nvPr>
            <p:ph type="body" sz="quarter" idx="13"/>
          </p:nvPr>
        </p:nvSpPr>
        <p:spPr>
          <a:xfrm>
            <a:off x="342901" y="1789329"/>
            <a:ext cx="2826159" cy="2714915"/>
          </a:xfrm>
        </p:spPr>
        <p:txBody>
          <a:bodyPr/>
          <a:lstStyle/>
          <a:p>
            <a:pPr marL="342900" indent="-342900"/>
            <a:r>
              <a:rPr lang="nb-NO" dirty="0" err="1"/>
              <a:t>Pacta</a:t>
            </a:r>
            <a:r>
              <a:rPr lang="nb-NO" dirty="0"/>
              <a:t> sunt </a:t>
            </a:r>
            <a:r>
              <a:rPr lang="nb-NO" dirty="0" err="1"/>
              <a:t>servanda</a:t>
            </a:r>
            <a:endParaRPr lang="nb-NO" dirty="0"/>
          </a:p>
          <a:p>
            <a:pPr marL="342900" indent="-342900"/>
            <a:r>
              <a:rPr lang="nb-NO" dirty="0" err="1" smtClean="0"/>
              <a:t>Inadequate</a:t>
            </a:r>
            <a:r>
              <a:rPr lang="nb-NO" dirty="0" smtClean="0"/>
              <a:t>/</a:t>
            </a:r>
            <a:r>
              <a:rPr lang="nb-NO" dirty="0" err="1" smtClean="0"/>
              <a:t>insufficient</a:t>
            </a:r>
            <a:r>
              <a:rPr lang="nb-NO" dirty="0" smtClean="0"/>
              <a:t> </a:t>
            </a:r>
            <a:r>
              <a:rPr lang="nb-NO" dirty="0" err="1"/>
              <a:t>legislation</a:t>
            </a:r>
            <a:endParaRPr lang="nb-NO" dirty="0"/>
          </a:p>
          <a:p>
            <a:pPr marL="342900" indent="-342900"/>
            <a:r>
              <a:rPr lang="nb-NO" dirty="0"/>
              <a:t>Timing </a:t>
            </a:r>
            <a:r>
              <a:rPr lang="nb-NO" dirty="0" err="1"/>
              <a:t>of</a:t>
            </a:r>
            <a:r>
              <a:rPr lang="nb-NO" dirty="0"/>
              <a:t> </a:t>
            </a:r>
            <a:r>
              <a:rPr lang="nb-NO" dirty="0" err="1"/>
              <a:t>revenues</a:t>
            </a:r>
            <a:endParaRPr lang="nb-NO" dirty="0"/>
          </a:p>
          <a:p>
            <a:pPr marL="342900" indent="-342900"/>
            <a:r>
              <a:rPr lang="nb-NO" dirty="0" err="1"/>
              <a:t>Size</a:t>
            </a:r>
            <a:r>
              <a:rPr lang="nb-NO" dirty="0"/>
              <a:t> </a:t>
            </a:r>
            <a:r>
              <a:rPr lang="nb-NO" dirty="0" err="1"/>
              <a:t>of</a:t>
            </a:r>
            <a:r>
              <a:rPr lang="nb-NO" dirty="0"/>
              <a:t> </a:t>
            </a:r>
            <a:r>
              <a:rPr lang="nb-NO" dirty="0" err="1"/>
              <a:t>monies</a:t>
            </a:r>
            <a:r>
              <a:rPr lang="nb-NO" dirty="0"/>
              <a:t> </a:t>
            </a:r>
            <a:r>
              <a:rPr lang="nb-NO" dirty="0" err="1" smtClean="0"/>
              <a:t>involved</a:t>
            </a:r>
            <a:endParaRPr lang="nb-NO" dirty="0" smtClean="0"/>
          </a:p>
          <a:p>
            <a:pPr marL="342900" indent="-342900"/>
            <a:r>
              <a:rPr lang="nb-NO" dirty="0" err="1"/>
              <a:t>Ownership</a:t>
            </a:r>
            <a:r>
              <a:rPr lang="nb-NO" dirty="0"/>
              <a:t> to </a:t>
            </a:r>
            <a:r>
              <a:rPr lang="nb-NO" dirty="0" err="1"/>
              <a:t>the</a:t>
            </a:r>
            <a:r>
              <a:rPr lang="nb-NO" dirty="0"/>
              <a:t> sub-</a:t>
            </a:r>
            <a:r>
              <a:rPr lang="nb-NO" dirty="0" err="1"/>
              <a:t>soil</a:t>
            </a:r>
            <a:r>
              <a:rPr lang="nb-NO" dirty="0"/>
              <a:t> </a:t>
            </a:r>
            <a:r>
              <a:rPr lang="nb-NO" dirty="0" err="1"/>
              <a:t>resources</a:t>
            </a:r>
            <a:r>
              <a:rPr lang="nb-NO" dirty="0"/>
              <a:t>?</a:t>
            </a:r>
          </a:p>
          <a:p>
            <a:pPr marL="342900" indent="-342900"/>
            <a:endParaRPr lang="nb-NO" dirty="0"/>
          </a:p>
          <a:p>
            <a:endParaRPr lang="nb-NO" dirty="0"/>
          </a:p>
        </p:txBody>
      </p:sp>
      <p:sp>
        <p:nvSpPr>
          <p:cNvPr id="5" name="Plassholder for tekst 4"/>
          <p:cNvSpPr>
            <a:spLocks noGrp="1"/>
          </p:cNvSpPr>
          <p:nvPr>
            <p:ph type="body" sz="quarter" idx="16"/>
          </p:nvPr>
        </p:nvSpPr>
        <p:spPr>
          <a:xfrm>
            <a:off x="3490194" y="1789329"/>
            <a:ext cx="2826159" cy="2714915"/>
          </a:xfrm>
        </p:spPr>
        <p:txBody>
          <a:bodyPr/>
          <a:lstStyle/>
          <a:p>
            <a:pPr marL="342900" indent="-342900"/>
            <a:r>
              <a:rPr lang="nb-NO" dirty="0" err="1"/>
              <a:t>Environmental</a:t>
            </a:r>
            <a:r>
              <a:rPr lang="nb-NO" dirty="0"/>
              <a:t> </a:t>
            </a:r>
            <a:r>
              <a:rPr lang="nb-NO" dirty="0" err="1"/>
              <a:t>issues</a:t>
            </a:r>
            <a:endParaRPr lang="nb-NO" dirty="0"/>
          </a:p>
          <a:p>
            <a:pPr marL="342900" indent="-342900"/>
            <a:r>
              <a:rPr lang="nb-NO" dirty="0" err="1"/>
              <a:t>Local</a:t>
            </a:r>
            <a:r>
              <a:rPr lang="nb-NO" dirty="0"/>
              <a:t> </a:t>
            </a:r>
            <a:r>
              <a:rPr lang="nb-NO" dirty="0" err="1"/>
              <a:t>content</a:t>
            </a:r>
            <a:r>
              <a:rPr lang="nb-NO" dirty="0"/>
              <a:t> – Regional </a:t>
            </a:r>
            <a:r>
              <a:rPr lang="nb-NO" dirty="0" err="1"/>
              <a:t>want</a:t>
            </a:r>
            <a:r>
              <a:rPr lang="nb-NO" dirty="0"/>
              <a:t> and </a:t>
            </a:r>
            <a:r>
              <a:rPr lang="nb-NO" dirty="0" err="1"/>
              <a:t>requirement</a:t>
            </a:r>
            <a:endParaRPr lang="nb-NO" dirty="0"/>
          </a:p>
          <a:p>
            <a:pPr marL="342900" indent="-342900"/>
            <a:r>
              <a:rPr lang="nb-NO" dirty="0"/>
              <a:t>Long lasting </a:t>
            </a:r>
            <a:r>
              <a:rPr lang="nb-NO" dirty="0" err="1" smtClean="0"/>
              <a:t>existence</a:t>
            </a:r>
            <a:endParaRPr lang="nb-NO" dirty="0" smtClean="0"/>
          </a:p>
          <a:p>
            <a:pPr marL="342900" indent="-342900"/>
            <a:endParaRPr lang="nb-NO" dirty="0"/>
          </a:p>
          <a:p>
            <a:pPr marL="342900" indent="-342900"/>
            <a:r>
              <a:rPr lang="nb-NO" sz="2800" b="1" u="sng" dirty="0" err="1"/>
              <a:t>Audit</a:t>
            </a:r>
            <a:r>
              <a:rPr lang="nb-NO" sz="2800" b="1" u="sng" dirty="0"/>
              <a:t> </a:t>
            </a:r>
            <a:r>
              <a:rPr lang="nb-NO" sz="2800" b="1" u="sng" dirty="0" err="1" smtClean="0"/>
              <a:t>criteria</a:t>
            </a:r>
            <a:r>
              <a:rPr lang="nb-NO" sz="2800" b="1" u="sng" dirty="0" smtClean="0"/>
              <a:t>!</a:t>
            </a:r>
            <a:endParaRPr lang="nb-NO" sz="2800" b="1" u="sng" dirty="0"/>
          </a:p>
          <a:p>
            <a:endParaRPr lang="nb-NO" dirty="0"/>
          </a:p>
        </p:txBody>
      </p:sp>
      <p:pic>
        <p:nvPicPr>
          <p:cNvPr id="6" name="Picture 1"/>
          <p:cNvPicPr/>
          <p:nvPr/>
        </p:nvPicPr>
        <p:blipFill>
          <a:blip r:embed="rId3">
            <a:extLst>
              <a:ext uri="{28A0092B-C50C-407E-A947-70E740481C1C}">
                <a14:useLocalDpi xmlns:a14="http://schemas.microsoft.com/office/drawing/2010/main" val="0"/>
              </a:ext>
            </a:extLst>
          </a:blip>
          <a:srcRect/>
          <a:stretch>
            <a:fillRect/>
          </a:stretch>
        </p:blipFill>
        <p:spPr bwMode="auto">
          <a:xfrm>
            <a:off x="5657438" y="4578578"/>
            <a:ext cx="1076439" cy="564922"/>
          </a:xfrm>
          <a:prstGeom prst="rect">
            <a:avLst/>
          </a:prstGeom>
          <a:noFill/>
          <a:ln>
            <a:noFill/>
          </a:ln>
        </p:spPr>
      </p:pic>
    </p:spTree>
    <p:extLst>
      <p:ext uri="{BB962C8B-B14F-4D97-AF65-F5344CB8AC3E}">
        <p14:creationId xmlns:p14="http://schemas.microsoft.com/office/powerpoint/2010/main" val="8225889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5"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xmlns="" id="{DB51E4A9-788A-4FE2-8682-CC1A50F0187A}"/>
              </a:ext>
            </a:extLst>
          </p:cNvPr>
          <p:cNvSpPr>
            <a:spLocks noGrp="1"/>
          </p:cNvSpPr>
          <p:nvPr>
            <p:ph type="title"/>
          </p:nvPr>
        </p:nvSpPr>
        <p:spPr/>
        <p:txBody>
          <a:bodyPr/>
          <a:lstStyle/>
          <a:p>
            <a:pPr algn="ctr"/>
            <a:r>
              <a:rPr lang="nb-NO" dirty="0" err="1" smtClean="0"/>
              <a:t>Titles</a:t>
            </a:r>
            <a:r>
              <a:rPr lang="nb-NO" dirty="0" smtClean="0"/>
              <a:t> </a:t>
            </a:r>
            <a:r>
              <a:rPr lang="nb-NO" dirty="0" err="1" smtClean="0"/>
              <a:t>of</a:t>
            </a:r>
            <a:r>
              <a:rPr lang="nb-NO" dirty="0" smtClean="0"/>
              <a:t> </a:t>
            </a:r>
            <a:r>
              <a:rPr lang="nb-NO" dirty="0" err="1" smtClean="0"/>
              <a:t>various</a:t>
            </a:r>
            <a:r>
              <a:rPr lang="nb-NO" dirty="0" smtClean="0"/>
              <a:t> </a:t>
            </a:r>
            <a:r>
              <a:rPr lang="nb-NO" dirty="0" err="1" smtClean="0"/>
              <a:t>contracts</a:t>
            </a:r>
            <a:r>
              <a:rPr lang="nb-NO" dirty="0" smtClean="0"/>
              <a:t> </a:t>
            </a:r>
            <a:r>
              <a:rPr lang="nb-NO" dirty="0"/>
              <a:t>in EI </a:t>
            </a:r>
            <a:r>
              <a:rPr lang="nb-NO" dirty="0" err="1"/>
              <a:t>sector</a:t>
            </a:r>
            <a:endParaRPr lang="en-ZA" dirty="0"/>
          </a:p>
        </p:txBody>
      </p:sp>
      <p:sp>
        <p:nvSpPr>
          <p:cNvPr id="9" name="Text Placeholder 8">
            <a:extLst>
              <a:ext uri="{FF2B5EF4-FFF2-40B4-BE49-F238E27FC236}">
                <a16:creationId xmlns:a16="http://schemas.microsoft.com/office/drawing/2014/main" xmlns="" id="{AFDD8A6C-3FC6-4409-B98C-033AC64702ED}"/>
              </a:ext>
            </a:extLst>
          </p:cNvPr>
          <p:cNvSpPr>
            <a:spLocks noGrp="1"/>
          </p:cNvSpPr>
          <p:nvPr>
            <p:ph type="body" sz="quarter" idx="16"/>
          </p:nvPr>
        </p:nvSpPr>
        <p:spPr>
          <a:xfrm>
            <a:off x="3223424" y="1164382"/>
            <a:ext cx="3634576" cy="3295786"/>
          </a:xfrm>
        </p:spPr>
        <p:txBody>
          <a:bodyPr/>
          <a:lstStyle/>
          <a:p>
            <a:r>
              <a:rPr lang="nb-NO" i="0" dirty="0" err="1" smtClean="0">
                <a:solidFill>
                  <a:schemeClr val="tx1">
                    <a:lumMod val="65000"/>
                    <a:lumOff val="35000"/>
                  </a:schemeClr>
                </a:solidFill>
                <a:latin typeface="+mn-lt"/>
              </a:rPr>
              <a:t>Contract</a:t>
            </a:r>
            <a:r>
              <a:rPr lang="nb-NO" i="0" dirty="0" smtClean="0">
                <a:solidFill>
                  <a:schemeClr val="tx1">
                    <a:lumMod val="65000"/>
                    <a:lumOff val="35000"/>
                  </a:schemeClr>
                </a:solidFill>
                <a:latin typeface="+mn-lt"/>
              </a:rPr>
              <a:t> </a:t>
            </a:r>
            <a:r>
              <a:rPr lang="nb-NO" i="0" dirty="0" err="1" smtClean="0">
                <a:solidFill>
                  <a:schemeClr val="tx1">
                    <a:lumMod val="65000"/>
                    <a:lumOff val="35000"/>
                  </a:schemeClr>
                </a:solidFill>
                <a:latin typeface="+mn-lt"/>
              </a:rPr>
              <a:t>titles</a:t>
            </a:r>
            <a:r>
              <a:rPr lang="nb-NO" i="0" dirty="0" smtClean="0">
                <a:solidFill>
                  <a:schemeClr val="tx1">
                    <a:lumMod val="65000"/>
                    <a:lumOff val="35000"/>
                  </a:schemeClr>
                </a:solidFill>
                <a:latin typeface="+mn-lt"/>
              </a:rPr>
              <a:t> </a:t>
            </a:r>
            <a:r>
              <a:rPr lang="nb-NO" i="0" dirty="0" err="1" smtClean="0">
                <a:solidFill>
                  <a:schemeClr val="tx1">
                    <a:lumMod val="65000"/>
                    <a:lumOff val="35000"/>
                  </a:schemeClr>
                </a:solidFill>
                <a:latin typeface="+mn-lt"/>
              </a:rPr>
              <a:t>particular</a:t>
            </a:r>
            <a:r>
              <a:rPr lang="nb-NO" i="0" dirty="0" smtClean="0">
                <a:solidFill>
                  <a:schemeClr val="tx1">
                    <a:lumMod val="65000"/>
                    <a:lumOff val="35000"/>
                  </a:schemeClr>
                </a:solidFill>
                <a:latin typeface="+mn-lt"/>
              </a:rPr>
              <a:t> for Petroleum Operations</a:t>
            </a:r>
          </a:p>
          <a:p>
            <a:pPr marL="342900" indent="-342900">
              <a:buFont typeface="Arial" panose="020B0604020202020204" pitchFamily="34" charset="0"/>
              <a:buChar char="•"/>
            </a:pPr>
            <a:endParaRPr lang="nb-NO" sz="1400" i="0" dirty="0">
              <a:solidFill>
                <a:schemeClr val="tx1">
                  <a:lumMod val="65000"/>
                  <a:lumOff val="35000"/>
                </a:schemeClr>
              </a:solidFill>
              <a:latin typeface="+mn-lt"/>
            </a:endParaRPr>
          </a:p>
          <a:p>
            <a:pPr marL="342900" indent="-342900">
              <a:buFont typeface="Arial" panose="020B0604020202020204" pitchFamily="34" charset="0"/>
              <a:buChar char="•"/>
            </a:pPr>
            <a:r>
              <a:rPr lang="nb-NO" sz="1400" i="0" dirty="0" smtClean="0">
                <a:solidFill>
                  <a:schemeClr val="tx1">
                    <a:lumMod val="65000"/>
                    <a:lumOff val="35000"/>
                  </a:schemeClr>
                </a:solidFill>
                <a:latin typeface="+mn-lt"/>
              </a:rPr>
              <a:t>Petroleum </a:t>
            </a:r>
            <a:r>
              <a:rPr lang="nb-NO" sz="1400" i="0" dirty="0" err="1" smtClean="0">
                <a:solidFill>
                  <a:schemeClr val="tx1">
                    <a:lumMod val="65000"/>
                    <a:lumOff val="35000"/>
                  </a:schemeClr>
                </a:solidFill>
                <a:latin typeface="+mn-lt"/>
              </a:rPr>
              <a:t>Contract</a:t>
            </a:r>
            <a:endParaRPr lang="nb-NO" sz="1400" i="0" dirty="0" smtClean="0">
              <a:solidFill>
                <a:schemeClr val="tx1">
                  <a:lumMod val="65000"/>
                  <a:lumOff val="35000"/>
                </a:schemeClr>
              </a:solidFill>
              <a:latin typeface="+mn-lt"/>
            </a:endParaRPr>
          </a:p>
          <a:p>
            <a:pPr marL="342900" indent="-342900">
              <a:buFont typeface="Arial" panose="020B0604020202020204" pitchFamily="34" charset="0"/>
              <a:buChar char="•"/>
            </a:pPr>
            <a:r>
              <a:rPr lang="nb-NO" sz="1400" i="0" dirty="0" smtClean="0">
                <a:solidFill>
                  <a:schemeClr val="tx1">
                    <a:lumMod val="65000"/>
                    <a:lumOff val="35000"/>
                  </a:schemeClr>
                </a:solidFill>
                <a:latin typeface="+mn-lt"/>
              </a:rPr>
              <a:t>Petroleum </a:t>
            </a:r>
            <a:r>
              <a:rPr lang="nb-NO" sz="1400" i="0" dirty="0" err="1">
                <a:solidFill>
                  <a:schemeClr val="tx1">
                    <a:lumMod val="65000"/>
                    <a:lumOff val="35000"/>
                  </a:schemeClr>
                </a:solidFill>
                <a:latin typeface="+mn-lt"/>
              </a:rPr>
              <a:t>S</a:t>
            </a:r>
            <a:r>
              <a:rPr lang="nb-NO" sz="1400" i="0" dirty="0" err="1" smtClean="0">
                <a:solidFill>
                  <a:schemeClr val="tx1">
                    <a:lumMod val="65000"/>
                    <a:lumOff val="35000"/>
                  </a:schemeClr>
                </a:solidFill>
                <a:latin typeface="+mn-lt"/>
              </a:rPr>
              <a:t>haring</a:t>
            </a:r>
            <a:r>
              <a:rPr lang="nb-NO" sz="1400" i="0" dirty="0" smtClean="0">
                <a:solidFill>
                  <a:schemeClr val="tx1">
                    <a:lumMod val="65000"/>
                    <a:lumOff val="35000"/>
                  </a:schemeClr>
                </a:solidFill>
                <a:latin typeface="+mn-lt"/>
              </a:rPr>
              <a:t> Agreement (PSA)</a:t>
            </a:r>
          </a:p>
          <a:p>
            <a:pPr marL="342900" indent="-342900">
              <a:buFont typeface="Arial" panose="020B0604020202020204" pitchFamily="34" charset="0"/>
              <a:buChar char="•"/>
            </a:pPr>
            <a:r>
              <a:rPr lang="nb-NO" sz="1400" i="0" dirty="0" smtClean="0">
                <a:solidFill>
                  <a:schemeClr val="tx1">
                    <a:lumMod val="65000"/>
                    <a:lumOff val="35000"/>
                  </a:schemeClr>
                </a:solidFill>
                <a:latin typeface="+mn-lt"/>
              </a:rPr>
              <a:t>Petroleum </a:t>
            </a:r>
            <a:r>
              <a:rPr lang="nb-NO" sz="1400" i="0" dirty="0" err="1">
                <a:solidFill>
                  <a:schemeClr val="tx1">
                    <a:lumMod val="65000"/>
                    <a:lumOff val="35000"/>
                  </a:schemeClr>
                </a:solidFill>
                <a:latin typeface="+mn-lt"/>
              </a:rPr>
              <a:t>Sharing</a:t>
            </a:r>
            <a:r>
              <a:rPr lang="nb-NO" sz="1400" i="0" dirty="0">
                <a:solidFill>
                  <a:schemeClr val="tx1">
                    <a:lumMod val="65000"/>
                    <a:lumOff val="35000"/>
                  </a:schemeClr>
                </a:solidFill>
                <a:latin typeface="+mn-lt"/>
              </a:rPr>
              <a:t> </a:t>
            </a:r>
            <a:r>
              <a:rPr lang="nb-NO" sz="1400" i="0" dirty="0" err="1" smtClean="0">
                <a:solidFill>
                  <a:schemeClr val="tx1">
                    <a:lumMod val="65000"/>
                    <a:lumOff val="35000"/>
                  </a:schemeClr>
                </a:solidFill>
                <a:latin typeface="+mn-lt"/>
              </a:rPr>
              <a:t>Contract</a:t>
            </a:r>
            <a:r>
              <a:rPr lang="nb-NO" sz="1400" i="0" dirty="0" smtClean="0">
                <a:solidFill>
                  <a:schemeClr val="tx1">
                    <a:lumMod val="65000"/>
                    <a:lumOff val="35000"/>
                  </a:schemeClr>
                </a:solidFill>
                <a:latin typeface="+mn-lt"/>
              </a:rPr>
              <a:t> (PSC)</a:t>
            </a:r>
            <a:endParaRPr lang="nb-NO" sz="1400" i="0" dirty="0">
              <a:solidFill>
                <a:schemeClr val="tx1">
                  <a:lumMod val="65000"/>
                  <a:lumOff val="35000"/>
                </a:schemeClr>
              </a:solidFill>
              <a:latin typeface="+mn-lt"/>
            </a:endParaRPr>
          </a:p>
          <a:p>
            <a:pPr marL="342900" indent="-342900">
              <a:buFont typeface="Arial" panose="020B0604020202020204" pitchFamily="34" charset="0"/>
              <a:buChar char="•"/>
            </a:pPr>
            <a:r>
              <a:rPr lang="nb-NO" sz="1400" i="0" dirty="0" smtClean="0">
                <a:solidFill>
                  <a:schemeClr val="tx1">
                    <a:lumMod val="65000"/>
                    <a:lumOff val="35000"/>
                  </a:schemeClr>
                </a:solidFill>
                <a:latin typeface="+mn-lt"/>
              </a:rPr>
              <a:t>Ex</a:t>
            </a:r>
            <a:r>
              <a:rPr lang="nb-NO" sz="1400" i="0" dirty="0">
                <a:solidFill>
                  <a:schemeClr val="tx1">
                    <a:lumMod val="65000"/>
                    <a:lumOff val="35000"/>
                  </a:schemeClr>
                </a:solidFill>
                <a:latin typeface="+mn-lt"/>
              </a:rPr>
              <a:t>​</a:t>
            </a:r>
            <a:r>
              <a:rPr lang="nb-NO" sz="1400" i="0" dirty="0" err="1">
                <a:solidFill>
                  <a:schemeClr val="tx1">
                    <a:lumMod val="65000"/>
                    <a:lumOff val="35000"/>
                  </a:schemeClr>
                </a:solidFill>
                <a:latin typeface="+mn-lt"/>
              </a:rPr>
              <a:t>plora</a:t>
            </a:r>
            <a:r>
              <a:rPr lang="nb-NO" sz="1400" i="0" dirty="0">
                <a:solidFill>
                  <a:schemeClr val="tx1">
                    <a:lumMod val="65000"/>
                    <a:lumOff val="35000"/>
                  </a:schemeClr>
                </a:solidFill>
                <a:latin typeface="+mn-lt"/>
              </a:rPr>
              <a:t>​</a:t>
            </a:r>
            <a:r>
              <a:rPr lang="nb-NO" sz="1400" i="0" dirty="0" err="1">
                <a:solidFill>
                  <a:schemeClr val="tx1">
                    <a:lumMod val="65000"/>
                    <a:lumOff val="35000"/>
                  </a:schemeClr>
                </a:solidFill>
                <a:latin typeface="+mn-lt"/>
              </a:rPr>
              <a:t>tion</a:t>
            </a:r>
            <a:r>
              <a:rPr lang="nb-NO" sz="1400" i="0" dirty="0">
                <a:solidFill>
                  <a:schemeClr val="tx1">
                    <a:lumMod val="65000"/>
                    <a:lumOff val="35000"/>
                  </a:schemeClr>
                </a:solidFill>
                <a:latin typeface="+mn-lt"/>
              </a:rPr>
              <a:t> and Ex​</a:t>
            </a:r>
            <a:r>
              <a:rPr lang="nb-NO" sz="1400" i="0" dirty="0" err="1">
                <a:solidFill>
                  <a:schemeClr val="tx1">
                    <a:lumMod val="65000"/>
                    <a:lumOff val="35000"/>
                  </a:schemeClr>
                </a:solidFill>
                <a:latin typeface="+mn-lt"/>
              </a:rPr>
              <a:t>ploita</a:t>
            </a:r>
            <a:r>
              <a:rPr lang="nb-NO" sz="1400" i="0" dirty="0">
                <a:solidFill>
                  <a:schemeClr val="tx1">
                    <a:lumMod val="65000"/>
                    <a:lumOff val="35000"/>
                  </a:schemeClr>
                </a:solidFill>
                <a:latin typeface="+mn-lt"/>
              </a:rPr>
              <a:t>​</a:t>
            </a:r>
            <a:r>
              <a:rPr lang="nb-NO" sz="1400" i="0" dirty="0" err="1" smtClean="0">
                <a:solidFill>
                  <a:schemeClr val="tx1">
                    <a:lumMod val="65000"/>
                    <a:lumOff val="35000"/>
                  </a:schemeClr>
                </a:solidFill>
                <a:latin typeface="+mn-lt"/>
              </a:rPr>
              <a:t>tion</a:t>
            </a:r>
            <a:r>
              <a:rPr lang="nb-NO" sz="1400" i="0" dirty="0" smtClean="0">
                <a:solidFill>
                  <a:schemeClr val="tx1">
                    <a:lumMod val="65000"/>
                    <a:lumOff val="35000"/>
                  </a:schemeClr>
                </a:solidFill>
                <a:latin typeface="+mn-lt"/>
              </a:rPr>
              <a:t>	Ag</a:t>
            </a:r>
            <a:r>
              <a:rPr lang="nb-NO" sz="1400" i="0" dirty="0">
                <a:solidFill>
                  <a:schemeClr val="tx1">
                    <a:lumMod val="65000"/>
                    <a:lumOff val="35000"/>
                  </a:schemeClr>
                </a:solidFill>
                <a:latin typeface="+mn-lt"/>
              </a:rPr>
              <a:t>​</a:t>
            </a:r>
            <a:r>
              <a:rPr lang="nb-NO" sz="1400" i="0" dirty="0" err="1">
                <a:solidFill>
                  <a:schemeClr val="tx1">
                    <a:lumMod val="65000"/>
                    <a:lumOff val="35000"/>
                  </a:schemeClr>
                </a:solidFill>
                <a:latin typeface="+mn-lt"/>
              </a:rPr>
              <a:t>ree</a:t>
            </a:r>
            <a:r>
              <a:rPr lang="nb-NO" sz="1400" i="0" dirty="0">
                <a:solidFill>
                  <a:schemeClr val="tx1">
                    <a:lumMod val="65000"/>
                    <a:lumOff val="35000"/>
                  </a:schemeClr>
                </a:solidFill>
                <a:latin typeface="+mn-lt"/>
              </a:rPr>
              <a:t>​</a:t>
            </a:r>
            <a:r>
              <a:rPr lang="nb-NO" sz="1400" i="0" dirty="0" smtClean="0">
                <a:solidFill>
                  <a:schemeClr val="tx1">
                    <a:lumMod val="65000"/>
                    <a:lumOff val="35000"/>
                  </a:schemeClr>
                </a:solidFill>
                <a:latin typeface="+mn-lt"/>
              </a:rPr>
              <a:t>ment</a:t>
            </a:r>
          </a:p>
          <a:p>
            <a:pPr marL="342900" indent="-342900">
              <a:buFont typeface="Arial" panose="020B0604020202020204" pitchFamily="34" charset="0"/>
              <a:buChar char="•"/>
            </a:pPr>
            <a:r>
              <a:rPr lang="nb-NO" sz="1400" i="0" dirty="0">
                <a:solidFill>
                  <a:schemeClr val="tx1">
                    <a:lumMod val="65000"/>
                    <a:lumOff val="35000"/>
                  </a:schemeClr>
                </a:solidFill>
                <a:latin typeface="+mn-lt"/>
              </a:rPr>
              <a:t>Ex​</a:t>
            </a:r>
            <a:r>
              <a:rPr lang="nb-NO" sz="1400" i="0" dirty="0" err="1">
                <a:solidFill>
                  <a:schemeClr val="tx1">
                    <a:lumMod val="65000"/>
                    <a:lumOff val="35000"/>
                  </a:schemeClr>
                </a:solidFill>
                <a:latin typeface="+mn-lt"/>
              </a:rPr>
              <a:t>plora</a:t>
            </a:r>
            <a:r>
              <a:rPr lang="nb-NO" sz="1400" i="0" dirty="0">
                <a:solidFill>
                  <a:schemeClr val="tx1">
                    <a:lumMod val="65000"/>
                    <a:lumOff val="35000"/>
                  </a:schemeClr>
                </a:solidFill>
                <a:latin typeface="+mn-lt"/>
              </a:rPr>
              <a:t>​</a:t>
            </a:r>
            <a:r>
              <a:rPr lang="nb-NO" sz="1400" i="0" dirty="0" err="1">
                <a:solidFill>
                  <a:schemeClr val="tx1">
                    <a:lumMod val="65000"/>
                    <a:lumOff val="35000"/>
                  </a:schemeClr>
                </a:solidFill>
                <a:latin typeface="+mn-lt"/>
              </a:rPr>
              <a:t>tion</a:t>
            </a:r>
            <a:r>
              <a:rPr lang="nb-NO" sz="1400" i="0" dirty="0">
                <a:solidFill>
                  <a:schemeClr val="tx1">
                    <a:lumMod val="65000"/>
                    <a:lumOff val="35000"/>
                  </a:schemeClr>
                </a:solidFill>
                <a:latin typeface="+mn-lt"/>
              </a:rPr>
              <a:t> and </a:t>
            </a:r>
            <a:r>
              <a:rPr lang="nb-NO" sz="1400" i="0" dirty="0" smtClean="0">
                <a:solidFill>
                  <a:schemeClr val="tx1">
                    <a:lumMod val="65000"/>
                    <a:lumOff val="35000"/>
                  </a:schemeClr>
                </a:solidFill>
                <a:latin typeface="+mn-lt"/>
              </a:rPr>
              <a:t>Production </a:t>
            </a:r>
            <a:r>
              <a:rPr lang="nb-NO" sz="1400" i="0" dirty="0" err="1" smtClean="0">
                <a:solidFill>
                  <a:schemeClr val="tx1">
                    <a:lumMod val="65000"/>
                    <a:lumOff val="35000"/>
                  </a:schemeClr>
                </a:solidFill>
                <a:latin typeface="+mn-lt"/>
              </a:rPr>
              <a:t>Contract</a:t>
            </a:r>
            <a:r>
              <a:rPr lang="nb-NO" sz="1400" i="0" dirty="0" smtClean="0">
                <a:solidFill>
                  <a:schemeClr val="tx1">
                    <a:lumMod val="65000"/>
                    <a:lumOff val="35000"/>
                  </a:schemeClr>
                </a:solidFill>
                <a:latin typeface="+mn-lt"/>
              </a:rPr>
              <a:t> (E&amp;P)</a:t>
            </a:r>
          </a:p>
          <a:p>
            <a:pPr marL="342900" indent="-342900">
              <a:buFont typeface="Arial" panose="020B0604020202020204" pitchFamily="34" charset="0"/>
              <a:buChar char="•"/>
            </a:pPr>
            <a:r>
              <a:rPr lang="nb-NO" sz="1400" i="0" dirty="0" err="1" smtClean="0">
                <a:solidFill>
                  <a:schemeClr val="tx1">
                    <a:lumMod val="65000"/>
                    <a:lumOff val="35000"/>
                  </a:schemeClr>
                </a:solidFill>
                <a:latin typeface="+mn-lt"/>
              </a:rPr>
              <a:t>Concession</a:t>
            </a:r>
            <a:endParaRPr lang="nb-NO" sz="1400" i="0" dirty="0" smtClean="0">
              <a:solidFill>
                <a:schemeClr val="tx1">
                  <a:lumMod val="65000"/>
                  <a:lumOff val="35000"/>
                </a:schemeClr>
              </a:solidFill>
              <a:latin typeface="+mn-lt"/>
            </a:endParaRPr>
          </a:p>
          <a:p>
            <a:pPr marL="342900" indent="-342900">
              <a:buFont typeface="Arial" panose="020B0604020202020204" pitchFamily="34" charset="0"/>
              <a:buChar char="•"/>
            </a:pPr>
            <a:r>
              <a:rPr lang="nb-NO" sz="1400" i="0" dirty="0" smtClean="0">
                <a:solidFill>
                  <a:schemeClr val="tx1">
                    <a:lumMod val="65000"/>
                    <a:lumOff val="35000"/>
                  </a:schemeClr>
                </a:solidFill>
                <a:latin typeface="+mn-lt"/>
              </a:rPr>
              <a:t>Joint Venture - JV</a:t>
            </a:r>
          </a:p>
          <a:p>
            <a:pPr marL="342900" indent="-342900">
              <a:buFont typeface="Arial" panose="020B0604020202020204" pitchFamily="34" charset="0"/>
              <a:buChar char="•"/>
            </a:pPr>
            <a:endParaRPr lang="nb-NO" sz="1400" i="0" dirty="0" smtClean="0">
              <a:solidFill>
                <a:schemeClr val="tx1">
                  <a:lumMod val="65000"/>
                  <a:lumOff val="35000"/>
                </a:schemeClr>
              </a:solidFill>
              <a:latin typeface="+mn-lt"/>
            </a:endParaRPr>
          </a:p>
          <a:p>
            <a:endParaRPr lang="en-ZA" sz="1400" dirty="0"/>
          </a:p>
        </p:txBody>
      </p:sp>
      <p:sp>
        <p:nvSpPr>
          <p:cNvPr id="7" name="Text Placeholder 6">
            <a:extLst>
              <a:ext uri="{FF2B5EF4-FFF2-40B4-BE49-F238E27FC236}">
                <a16:creationId xmlns:a16="http://schemas.microsoft.com/office/drawing/2014/main" xmlns="" id="{4AF66956-5C21-43BB-AC09-97299ECC9246}"/>
              </a:ext>
            </a:extLst>
          </p:cNvPr>
          <p:cNvSpPr>
            <a:spLocks noGrp="1"/>
          </p:cNvSpPr>
          <p:nvPr>
            <p:ph type="body" sz="quarter" idx="13"/>
          </p:nvPr>
        </p:nvSpPr>
        <p:spPr>
          <a:xfrm>
            <a:off x="59206" y="1164381"/>
            <a:ext cx="2835298" cy="3423280"/>
          </a:xfrm>
        </p:spPr>
        <p:txBody>
          <a:bodyPr>
            <a:normAutofit fontScale="70000" lnSpcReduction="20000"/>
          </a:bodyPr>
          <a:lstStyle/>
          <a:p>
            <a:r>
              <a:rPr lang="nb-NO" sz="2000" dirty="0" err="1" smtClean="0"/>
              <a:t>Contract</a:t>
            </a:r>
            <a:r>
              <a:rPr lang="nb-NO" sz="2000" dirty="0" smtClean="0"/>
              <a:t> </a:t>
            </a:r>
            <a:r>
              <a:rPr lang="nb-NO" sz="2000" dirty="0" err="1" smtClean="0"/>
              <a:t>titles</a:t>
            </a:r>
            <a:r>
              <a:rPr lang="nb-NO" sz="2000" dirty="0" smtClean="0"/>
              <a:t> </a:t>
            </a:r>
            <a:r>
              <a:rPr lang="nb-NO" sz="2000" dirty="0" err="1"/>
              <a:t>g</a:t>
            </a:r>
            <a:r>
              <a:rPr lang="nb-NO" sz="2000" dirty="0" err="1" smtClean="0"/>
              <a:t>enerally</a:t>
            </a:r>
            <a:r>
              <a:rPr lang="nb-NO" sz="2000" dirty="0" smtClean="0"/>
              <a:t> </a:t>
            </a:r>
            <a:r>
              <a:rPr lang="nb-NO" sz="2000" dirty="0"/>
              <a:t>used in </a:t>
            </a:r>
            <a:r>
              <a:rPr lang="nb-NO" sz="2000" dirty="0" smtClean="0"/>
              <a:t>EI:</a:t>
            </a:r>
          </a:p>
          <a:p>
            <a:pPr marL="342900" indent="-342900">
              <a:buFont typeface="Arial" panose="020B0604020202020204" pitchFamily="34" charset="0"/>
              <a:buChar char="•"/>
            </a:pPr>
            <a:r>
              <a:rPr lang="nb-NO" dirty="0" smtClean="0"/>
              <a:t>Convention</a:t>
            </a:r>
            <a:endParaRPr lang="nb-NO" dirty="0"/>
          </a:p>
          <a:p>
            <a:pPr marL="342900" indent="-342900">
              <a:buFont typeface="Arial" panose="020B0604020202020204" pitchFamily="34" charset="0"/>
              <a:buChar char="•"/>
            </a:pPr>
            <a:r>
              <a:rPr lang="nb-NO" dirty="0" err="1"/>
              <a:t>Licence</a:t>
            </a:r>
            <a:endParaRPr lang="nb-NO" dirty="0"/>
          </a:p>
          <a:p>
            <a:pPr marL="342900" indent="-342900">
              <a:buFont typeface="Arial" panose="020B0604020202020204" pitchFamily="34" charset="0"/>
              <a:buChar char="•"/>
            </a:pPr>
            <a:r>
              <a:rPr lang="nb-NO" dirty="0" err="1"/>
              <a:t>Permit</a:t>
            </a:r>
            <a:endParaRPr lang="nb-NO" dirty="0"/>
          </a:p>
          <a:p>
            <a:pPr marL="342900" indent="-342900">
              <a:buFont typeface="Arial" panose="020B0604020202020204" pitchFamily="34" charset="0"/>
              <a:buChar char="•"/>
            </a:pPr>
            <a:r>
              <a:rPr lang="nb-NO" dirty="0" err="1"/>
              <a:t>Consession</a:t>
            </a:r>
            <a:endParaRPr lang="nb-NO" dirty="0"/>
          </a:p>
          <a:p>
            <a:pPr marL="342900" indent="-342900">
              <a:buFont typeface="Arial" panose="020B0604020202020204" pitchFamily="34" charset="0"/>
              <a:buChar char="•"/>
            </a:pPr>
            <a:r>
              <a:rPr lang="nb-NO" dirty="0"/>
              <a:t>Agreement</a:t>
            </a:r>
          </a:p>
          <a:p>
            <a:pPr marL="342900" indent="-342900">
              <a:buFont typeface="Arial" panose="020B0604020202020204" pitchFamily="34" charset="0"/>
              <a:buChar char="•"/>
            </a:pPr>
            <a:r>
              <a:rPr lang="nb-NO" dirty="0" smtClean="0">
                <a:solidFill>
                  <a:schemeClr val="tx1">
                    <a:lumMod val="65000"/>
                    <a:lumOff val="35000"/>
                  </a:schemeClr>
                </a:solidFill>
              </a:rPr>
              <a:t>Miner</a:t>
            </a:r>
            <a:r>
              <a:rPr lang="nb-NO" dirty="0">
                <a:solidFill>
                  <a:schemeClr val="tx1">
                    <a:lumMod val="65000"/>
                    <a:lumOff val="35000"/>
                  </a:schemeClr>
                </a:solidFill>
              </a:rPr>
              <a:t>​al De​</a:t>
            </a:r>
            <a:r>
              <a:rPr lang="nb-NO" dirty="0" err="1">
                <a:solidFill>
                  <a:schemeClr val="tx1">
                    <a:lumMod val="65000"/>
                    <a:lumOff val="35000"/>
                  </a:schemeClr>
                </a:solidFill>
              </a:rPr>
              <a:t>velop</a:t>
            </a:r>
            <a:r>
              <a:rPr lang="nb-NO" dirty="0">
                <a:solidFill>
                  <a:schemeClr val="tx1">
                    <a:lumMod val="65000"/>
                    <a:lumOff val="35000"/>
                  </a:schemeClr>
                </a:solidFill>
              </a:rPr>
              <a:t>​ment Ag​</a:t>
            </a:r>
            <a:r>
              <a:rPr lang="nb-NO" dirty="0" err="1">
                <a:solidFill>
                  <a:schemeClr val="tx1">
                    <a:lumMod val="65000"/>
                    <a:lumOff val="35000"/>
                  </a:schemeClr>
                </a:solidFill>
              </a:rPr>
              <a:t>ree</a:t>
            </a:r>
            <a:r>
              <a:rPr lang="nb-NO" dirty="0">
                <a:solidFill>
                  <a:schemeClr val="tx1">
                    <a:lumMod val="65000"/>
                    <a:lumOff val="35000"/>
                  </a:schemeClr>
                </a:solidFill>
              </a:rPr>
              <a:t>​</a:t>
            </a:r>
            <a:r>
              <a:rPr lang="nb-NO" dirty="0" smtClean="0">
                <a:solidFill>
                  <a:schemeClr val="tx1">
                    <a:lumMod val="65000"/>
                    <a:lumOff val="35000"/>
                  </a:schemeClr>
                </a:solidFill>
              </a:rPr>
              <a:t>ment</a:t>
            </a:r>
          </a:p>
          <a:p>
            <a:pPr marL="342900" indent="-342900">
              <a:buFont typeface="Arial" panose="020B0604020202020204" pitchFamily="34" charset="0"/>
              <a:buChar char="•"/>
            </a:pPr>
            <a:r>
              <a:rPr lang="nb-NO" dirty="0">
                <a:solidFill>
                  <a:schemeClr val="tx1">
                    <a:lumMod val="65000"/>
                    <a:lumOff val="35000"/>
                  </a:schemeClr>
                </a:solidFill>
              </a:rPr>
              <a:t>Min​</a:t>
            </a:r>
            <a:r>
              <a:rPr lang="nb-NO" dirty="0" err="1">
                <a:solidFill>
                  <a:schemeClr val="tx1">
                    <a:lumMod val="65000"/>
                    <a:lumOff val="35000"/>
                  </a:schemeClr>
                </a:solidFill>
              </a:rPr>
              <a:t>ing</a:t>
            </a:r>
            <a:r>
              <a:rPr lang="nb-NO" dirty="0">
                <a:solidFill>
                  <a:schemeClr val="tx1">
                    <a:lumMod val="65000"/>
                    <a:lumOff val="35000"/>
                  </a:schemeClr>
                </a:solidFill>
              </a:rPr>
              <a:t> In​vest​ment Ag​</a:t>
            </a:r>
            <a:r>
              <a:rPr lang="nb-NO" dirty="0" err="1">
                <a:solidFill>
                  <a:schemeClr val="tx1">
                    <a:lumMod val="65000"/>
                    <a:lumOff val="35000"/>
                  </a:schemeClr>
                </a:solidFill>
              </a:rPr>
              <a:t>ree</a:t>
            </a:r>
            <a:r>
              <a:rPr lang="nb-NO" dirty="0">
                <a:solidFill>
                  <a:schemeClr val="tx1">
                    <a:lumMod val="65000"/>
                    <a:lumOff val="35000"/>
                  </a:schemeClr>
                </a:solidFill>
              </a:rPr>
              <a:t>​ment</a:t>
            </a:r>
          </a:p>
          <a:p>
            <a:pPr marL="342900" indent="-342900">
              <a:buFont typeface="Arial" panose="020B0604020202020204" pitchFamily="34" charset="0"/>
              <a:buChar char="•"/>
            </a:pPr>
            <a:r>
              <a:rPr lang="nb-NO" dirty="0">
                <a:solidFill>
                  <a:schemeClr val="tx1">
                    <a:lumMod val="65000"/>
                    <a:lumOff val="35000"/>
                  </a:schemeClr>
                </a:solidFill>
              </a:rPr>
              <a:t>Min​</a:t>
            </a:r>
            <a:r>
              <a:rPr lang="nb-NO" dirty="0" err="1">
                <a:solidFill>
                  <a:schemeClr val="tx1">
                    <a:lumMod val="65000"/>
                    <a:lumOff val="35000"/>
                  </a:schemeClr>
                </a:solidFill>
              </a:rPr>
              <a:t>ing</a:t>
            </a:r>
            <a:r>
              <a:rPr lang="nb-NO" dirty="0">
                <a:solidFill>
                  <a:schemeClr val="tx1">
                    <a:lumMod val="65000"/>
                    <a:lumOff val="35000"/>
                  </a:schemeClr>
                </a:solidFill>
              </a:rPr>
              <a:t> Contra​</a:t>
            </a:r>
            <a:r>
              <a:rPr lang="nb-NO" dirty="0" err="1">
                <a:solidFill>
                  <a:schemeClr val="tx1">
                    <a:lumMod val="65000"/>
                    <a:lumOff val="35000"/>
                  </a:schemeClr>
                </a:solidFill>
              </a:rPr>
              <a:t>ct</a:t>
            </a:r>
            <a:endParaRPr lang="nb-NO" dirty="0">
              <a:solidFill>
                <a:schemeClr val="tx1">
                  <a:lumMod val="65000"/>
                  <a:lumOff val="35000"/>
                </a:schemeClr>
              </a:solidFill>
            </a:endParaRPr>
          </a:p>
          <a:p>
            <a:pPr marL="342900" indent="-342900">
              <a:buFont typeface="Arial" panose="020B0604020202020204" pitchFamily="34" charset="0"/>
              <a:buChar char="•"/>
            </a:pPr>
            <a:r>
              <a:rPr lang="nb-NO" dirty="0">
                <a:solidFill>
                  <a:schemeClr val="tx1">
                    <a:lumMod val="65000"/>
                    <a:lumOff val="35000"/>
                  </a:schemeClr>
                </a:solidFill>
              </a:rPr>
              <a:t>Min​</a:t>
            </a:r>
            <a:r>
              <a:rPr lang="nb-NO" dirty="0" err="1">
                <a:solidFill>
                  <a:schemeClr val="tx1">
                    <a:lumMod val="65000"/>
                    <a:lumOff val="35000"/>
                  </a:schemeClr>
                </a:solidFill>
              </a:rPr>
              <a:t>ing</a:t>
            </a:r>
            <a:r>
              <a:rPr lang="nb-NO" dirty="0">
                <a:solidFill>
                  <a:schemeClr val="tx1">
                    <a:lumMod val="65000"/>
                    <a:lumOff val="35000"/>
                  </a:schemeClr>
                </a:solidFill>
              </a:rPr>
              <a:t> Con​cess​ion</a:t>
            </a:r>
          </a:p>
          <a:p>
            <a:pPr marL="342900" indent="-342900">
              <a:buFont typeface="Arial" panose="020B0604020202020204" pitchFamily="34" charset="0"/>
              <a:buChar char="•"/>
            </a:pPr>
            <a:r>
              <a:rPr lang="nb-NO" dirty="0">
                <a:solidFill>
                  <a:schemeClr val="tx1">
                    <a:lumMod val="65000"/>
                    <a:lumOff val="35000"/>
                  </a:schemeClr>
                </a:solidFill>
              </a:rPr>
              <a:t>License </a:t>
            </a:r>
            <a:r>
              <a:rPr lang="nb-NO" dirty="0" smtClean="0">
                <a:solidFill>
                  <a:schemeClr val="tx1">
                    <a:lumMod val="65000"/>
                    <a:lumOff val="35000"/>
                  </a:schemeClr>
                </a:solidFill>
              </a:rPr>
              <a:t>Agreement</a:t>
            </a:r>
          </a:p>
          <a:p>
            <a:pPr marL="342900" indent="-342900">
              <a:buFont typeface="Arial" panose="020B0604020202020204" pitchFamily="34" charset="0"/>
              <a:buChar char="•"/>
            </a:pPr>
            <a:r>
              <a:rPr lang="nb-NO" dirty="0">
                <a:solidFill>
                  <a:schemeClr val="tx1">
                    <a:lumMod val="65000"/>
                    <a:lumOff val="35000"/>
                  </a:schemeClr>
                </a:solidFill>
              </a:rPr>
              <a:t>Memorandum </a:t>
            </a:r>
            <a:r>
              <a:rPr lang="nb-NO" dirty="0" err="1">
                <a:solidFill>
                  <a:schemeClr val="tx1">
                    <a:lumMod val="65000"/>
                    <a:lumOff val="35000"/>
                  </a:schemeClr>
                </a:solidFill>
              </a:rPr>
              <a:t>of</a:t>
            </a:r>
            <a:r>
              <a:rPr lang="nb-NO" dirty="0">
                <a:solidFill>
                  <a:schemeClr val="tx1">
                    <a:lumMod val="65000"/>
                    <a:lumOff val="35000"/>
                  </a:schemeClr>
                </a:solidFill>
              </a:rPr>
              <a:t> </a:t>
            </a:r>
            <a:r>
              <a:rPr lang="nb-NO" dirty="0" err="1">
                <a:solidFill>
                  <a:schemeClr val="tx1">
                    <a:lumMod val="65000"/>
                    <a:lumOff val="35000"/>
                  </a:schemeClr>
                </a:solidFill>
              </a:rPr>
              <a:t>Understanding</a:t>
            </a:r>
            <a:r>
              <a:rPr lang="nb-NO" dirty="0">
                <a:solidFill>
                  <a:schemeClr val="tx1">
                    <a:lumMod val="65000"/>
                    <a:lumOff val="35000"/>
                  </a:schemeClr>
                </a:solidFill>
              </a:rPr>
              <a:t> (</a:t>
            </a:r>
            <a:r>
              <a:rPr lang="nb-NO" dirty="0" err="1">
                <a:solidFill>
                  <a:schemeClr val="tx1">
                    <a:lumMod val="65000"/>
                    <a:lumOff val="35000"/>
                  </a:schemeClr>
                </a:solidFill>
              </a:rPr>
              <a:t>MoU</a:t>
            </a:r>
            <a:r>
              <a:rPr lang="nb-NO" dirty="0" smtClean="0">
                <a:solidFill>
                  <a:schemeClr val="tx1">
                    <a:lumMod val="65000"/>
                    <a:lumOff val="35000"/>
                  </a:schemeClr>
                </a:solidFill>
              </a:rPr>
              <a:t>)</a:t>
            </a:r>
          </a:p>
          <a:p>
            <a:pPr marL="342900" indent="-342900">
              <a:buFont typeface="Arial" panose="020B0604020202020204" pitchFamily="34" charset="0"/>
              <a:buChar char="•"/>
            </a:pPr>
            <a:r>
              <a:rPr lang="nb-NO" dirty="0"/>
              <a:t>Joint Venture – JV</a:t>
            </a:r>
          </a:p>
          <a:p>
            <a:pPr marL="342900" indent="-342900">
              <a:buFont typeface="Arial" panose="020B0604020202020204" pitchFamily="34" charset="0"/>
              <a:buChar char="•"/>
            </a:pPr>
            <a:endParaRPr lang="nb-NO" dirty="0">
              <a:solidFill>
                <a:schemeClr val="tx1">
                  <a:lumMod val="65000"/>
                  <a:lumOff val="35000"/>
                </a:schemeClr>
              </a:solidFill>
            </a:endParaRPr>
          </a:p>
          <a:p>
            <a:pPr marL="342900" indent="-342900">
              <a:buFont typeface="Arial" panose="020B0604020202020204" pitchFamily="34" charset="0"/>
              <a:buChar char="•"/>
            </a:pPr>
            <a:endParaRPr lang="nb-NO" dirty="0">
              <a:solidFill>
                <a:schemeClr val="tx1">
                  <a:lumMod val="65000"/>
                  <a:lumOff val="35000"/>
                </a:schemeClr>
              </a:solidFill>
            </a:endParaRPr>
          </a:p>
          <a:p>
            <a:pPr marL="342900" indent="-342900">
              <a:buFont typeface="Arial" panose="020B0604020202020204" pitchFamily="34" charset="0"/>
              <a:buChar char="•"/>
            </a:pPr>
            <a:endParaRPr lang="nb-NO" dirty="0">
              <a:solidFill>
                <a:schemeClr val="tx1">
                  <a:lumMod val="65000"/>
                  <a:lumOff val="35000"/>
                </a:schemeClr>
              </a:solidFill>
            </a:endParaRPr>
          </a:p>
          <a:p>
            <a:pPr marL="342900" indent="-342900">
              <a:buFont typeface="Arial" panose="020B0604020202020204" pitchFamily="34" charset="0"/>
              <a:buChar char="•"/>
            </a:pPr>
            <a:endParaRPr lang="nb-NO" dirty="0"/>
          </a:p>
          <a:p>
            <a:endParaRPr lang="en-ZA" dirty="0"/>
          </a:p>
        </p:txBody>
      </p:sp>
      <p:pic>
        <p:nvPicPr>
          <p:cNvPr id="5" name="Picture 1"/>
          <p:cNvPicPr/>
          <p:nvPr/>
        </p:nvPicPr>
        <p:blipFill>
          <a:blip r:embed="rId2">
            <a:extLst>
              <a:ext uri="{28A0092B-C50C-407E-A947-70E740481C1C}">
                <a14:useLocalDpi xmlns:a14="http://schemas.microsoft.com/office/drawing/2010/main" val="0"/>
              </a:ext>
            </a:extLst>
          </a:blip>
          <a:srcRect/>
          <a:stretch>
            <a:fillRect/>
          </a:stretch>
        </p:blipFill>
        <p:spPr bwMode="auto">
          <a:xfrm>
            <a:off x="5657438" y="4578578"/>
            <a:ext cx="1076439" cy="564922"/>
          </a:xfrm>
          <a:prstGeom prst="rect">
            <a:avLst/>
          </a:prstGeom>
          <a:noFill/>
          <a:ln>
            <a:noFill/>
          </a:ln>
        </p:spPr>
      </p:pic>
    </p:spTree>
    <p:extLst>
      <p:ext uri="{BB962C8B-B14F-4D97-AF65-F5344CB8AC3E}">
        <p14:creationId xmlns:p14="http://schemas.microsoft.com/office/powerpoint/2010/main" val="42151412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7">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7">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7">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7">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7">
                                            <p:txEl>
                                              <p:pRg st="9" end="9"/>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7">
                                            <p:txEl>
                                              <p:pRg st="10" end="10"/>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7">
                                            <p:txEl>
                                              <p:pRg st="11" end="11"/>
                                            </p:tx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7">
                                            <p:txEl>
                                              <p:pRg st="12" end="12"/>
                                            </p:txEl>
                                          </p:spTgt>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grpId="0" nodeType="clickEffect">
                                  <p:stCondLst>
                                    <p:cond delay="0"/>
                                  </p:stCondLst>
                                  <p:childTnLst>
                                    <p:set>
                                      <p:cBhvr>
                                        <p:cTn id="62" dur="1" fill="hold">
                                          <p:stCondLst>
                                            <p:cond delay="0"/>
                                          </p:stCondLst>
                                        </p:cTn>
                                        <p:tgtEl>
                                          <p:spTgt spid="9">
                                            <p:txEl>
                                              <p:pRg st="2" end="2"/>
                                            </p:txEl>
                                          </p:spTgt>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grpId="0" nodeType="clickEffect">
                                  <p:stCondLst>
                                    <p:cond delay="0"/>
                                  </p:stCondLst>
                                  <p:childTnLst>
                                    <p:set>
                                      <p:cBhvr>
                                        <p:cTn id="66" dur="1" fill="hold">
                                          <p:stCondLst>
                                            <p:cond delay="0"/>
                                          </p:stCondLst>
                                        </p:cTn>
                                        <p:tgtEl>
                                          <p:spTgt spid="9">
                                            <p:txEl>
                                              <p:pRg st="3" end="3"/>
                                            </p:txEl>
                                          </p:spTgt>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grpId="0" nodeType="clickEffect">
                                  <p:stCondLst>
                                    <p:cond delay="0"/>
                                  </p:stCondLst>
                                  <p:childTnLst>
                                    <p:set>
                                      <p:cBhvr>
                                        <p:cTn id="70" dur="1" fill="hold">
                                          <p:stCondLst>
                                            <p:cond delay="0"/>
                                          </p:stCondLst>
                                        </p:cTn>
                                        <p:tgtEl>
                                          <p:spTgt spid="9">
                                            <p:txEl>
                                              <p:pRg st="4" end="4"/>
                                            </p:txEl>
                                          </p:spTgt>
                                        </p:tgtEl>
                                        <p:attrNameLst>
                                          <p:attrName>style.visibility</p:attrName>
                                        </p:attrNameLst>
                                      </p:cBhvr>
                                      <p:to>
                                        <p:strVal val="visible"/>
                                      </p:to>
                                    </p:set>
                                  </p:childTnLst>
                                </p:cTn>
                              </p:par>
                            </p:childTnLst>
                          </p:cTn>
                        </p:par>
                      </p:childTnLst>
                    </p:cTn>
                  </p:par>
                  <p:par>
                    <p:cTn id="71" fill="hold">
                      <p:stCondLst>
                        <p:cond delay="indefinite"/>
                      </p:stCondLst>
                      <p:childTnLst>
                        <p:par>
                          <p:cTn id="72" fill="hold">
                            <p:stCondLst>
                              <p:cond delay="0"/>
                            </p:stCondLst>
                            <p:childTnLst>
                              <p:par>
                                <p:cTn id="73" presetID="1" presetClass="entr" presetSubtype="0" fill="hold" grpId="0" nodeType="clickEffect">
                                  <p:stCondLst>
                                    <p:cond delay="0"/>
                                  </p:stCondLst>
                                  <p:childTnLst>
                                    <p:set>
                                      <p:cBhvr>
                                        <p:cTn id="74" dur="1" fill="hold">
                                          <p:stCondLst>
                                            <p:cond delay="0"/>
                                          </p:stCondLst>
                                        </p:cTn>
                                        <p:tgtEl>
                                          <p:spTgt spid="9">
                                            <p:txEl>
                                              <p:pRg st="5" end="5"/>
                                            </p:txEl>
                                          </p:spTgt>
                                        </p:tgtEl>
                                        <p:attrNameLst>
                                          <p:attrName>style.visibility</p:attrName>
                                        </p:attrNameLst>
                                      </p:cBhvr>
                                      <p:to>
                                        <p:strVal val="visible"/>
                                      </p:to>
                                    </p:set>
                                  </p:childTnLst>
                                </p:cTn>
                              </p:par>
                            </p:childTnLst>
                          </p:cTn>
                        </p:par>
                      </p:childTnLst>
                    </p:cTn>
                  </p:par>
                  <p:par>
                    <p:cTn id="75" fill="hold">
                      <p:stCondLst>
                        <p:cond delay="indefinite"/>
                      </p:stCondLst>
                      <p:childTnLst>
                        <p:par>
                          <p:cTn id="76" fill="hold">
                            <p:stCondLst>
                              <p:cond delay="0"/>
                            </p:stCondLst>
                            <p:childTnLst>
                              <p:par>
                                <p:cTn id="77" presetID="1" presetClass="entr" presetSubtype="0" fill="hold" grpId="0" nodeType="clickEffect">
                                  <p:stCondLst>
                                    <p:cond delay="0"/>
                                  </p:stCondLst>
                                  <p:childTnLst>
                                    <p:set>
                                      <p:cBhvr>
                                        <p:cTn id="78" dur="1" fill="hold">
                                          <p:stCondLst>
                                            <p:cond delay="0"/>
                                          </p:stCondLst>
                                        </p:cTn>
                                        <p:tgtEl>
                                          <p:spTgt spid="9">
                                            <p:txEl>
                                              <p:pRg st="6" end="6"/>
                                            </p:txEl>
                                          </p:spTgt>
                                        </p:tgtEl>
                                        <p:attrNameLst>
                                          <p:attrName>style.visibility</p:attrName>
                                        </p:attrNameLst>
                                      </p:cBhvr>
                                      <p:to>
                                        <p:strVal val="visible"/>
                                      </p:to>
                                    </p:set>
                                  </p:childTnLst>
                                </p:cTn>
                              </p:par>
                            </p:childTnLst>
                          </p:cTn>
                        </p:par>
                      </p:childTnLst>
                    </p:cTn>
                  </p:par>
                  <p:par>
                    <p:cTn id="79" fill="hold">
                      <p:stCondLst>
                        <p:cond delay="indefinite"/>
                      </p:stCondLst>
                      <p:childTnLst>
                        <p:par>
                          <p:cTn id="80" fill="hold">
                            <p:stCondLst>
                              <p:cond delay="0"/>
                            </p:stCondLst>
                            <p:childTnLst>
                              <p:par>
                                <p:cTn id="81" presetID="1" presetClass="entr" presetSubtype="0" fill="hold" grpId="0" nodeType="clickEffect">
                                  <p:stCondLst>
                                    <p:cond delay="0"/>
                                  </p:stCondLst>
                                  <p:childTnLst>
                                    <p:set>
                                      <p:cBhvr>
                                        <p:cTn id="82" dur="1" fill="hold">
                                          <p:stCondLst>
                                            <p:cond delay="0"/>
                                          </p:stCondLst>
                                        </p:cTn>
                                        <p:tgtEl>
                                          <p:spTgt spid="9">
                                            <p:txEl>
                                              <p:pRg st="7" end="7"/>
                                            </p:txEl>
                                          </p:spTgt>
                                        </p:tgtEl>
                                        <p:attrNameLst>
                                          <p:attrName>style.visibility</p:attrName>
                                        </p:attrNameLst>
                                      </p:cBhvr>
                                      <p:to>
                                        <p:strVal val="visible"/>
                                      </p:to>
                                    </p:set>
                                  </p:childTnLst>
                                </p:cTn>
                              </p:par>
                            </p:childTnLst>
                          </p:cTn>
                        </p:par>
                      </p:childTnLst>
                    </p:cTn>
                  </p:par>
                  <p:par>
                    <p:cTn id="83" fill="hold">
                      <p:stCondLst>
                        <p:cond delay="indefinite"/>
                      </p:stCondLst>
                      <p:childTnLst>
                        <p:par>
                          <p:cTn id="84" fill="hold">
                            <p:stCondLst>
                              <p:cond delay="0"/>
                            </p:stCondLst>
                            <p:childTnLst>
                              <p:par>
                                <p:cTn id="85" presetID="1" presetClass="entr" presetSubtype="0" fill="hold" grpId="0" nodeType="clickEffect">
                                  <p:stCondLst>
                                    <p:cond delay="0"/>
                                  </p:stCondLst>
                                  <p:childTnLst>
                                    <p:set>
                                      <p:cBhvr>
                                        <p:cTn id="86" dur="1" fill="hold">
                                          <p:stCondLst>
                                            <p:cond delay="0"/>
                                          </p:stCondLst>
                                        </p:cTn>
                                        <p:tgtEl>
                                          <p:spTgt spid="9">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p:bldP spid="7"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xmlns="" id="{985A5986-CDBB-48E5-973C-B88ED1DD6451}"/>
              </a:ext>
            </a:extLst>
          </p:cNvPr>
          <p:cNvSpPr>
            <a:spLocks noGrp="1"/>
          </p:cNvSpPr>
          <p:nvPr>
            <p:ph type="title"/>
          </p:nvPr>
        </p:nvSpPr>
        <p:spPr/>
        <p:txBody>
          <a:bodyPr>
            <a:normAutofit fontScale="90000"/>
          </a:bodyPr>
          <a:lstStyle/>
          <a:p>
            <a:r>
              <a:rPr lang="nb-NO" dirty="0"/>
              <a:t>Main R</a:t>
            </a:r>
            <a:r>
              <a:rPr lang="nb-NO" dirty="0" smtClean="0"/>
              <a:t>evenue Regimes - Petroleum </a:t>
            </a:r>
            <a:r>
              <a:rPr lang="nb-NO" dirty="0" err="1" smtClean="0"/>
              <a:t>operations</a:t>
            </a:r>
            <a:endParaRPr lang="en-ZA" dirty="0"/>
          </a:p>
        </p:txBody>
      </p:sp>
      <p:sp>
        <p:nvSpPr>
          <p:cNvPr id="6" name="Text Placeholder 5">
            <a:extLst>
              <a:ext uri="{FF2B5EF4-FFF2-40B4-BE49-F238E27FC236}">
                <a16:creationId xmlns:a16="http://schemas.microsoft.com/office/drawing/2014/main" xmlns="" id="{86EA70E9-63C8-4ED8-AD3B-ECA471DB402C}"/>
              </a:ext>
            </a:extLst>
          </p:cNvPr>
          <p:cNvSpPr>
            <a:spLocks noGrp="1"/>
          </p:cNvSpPr>
          <p:nvPr>
            <p:ph type="body" sz="quarter" idx="13"/>
          </p:nvPr>
        </p:nvSpPr>
        <p:spPr>
          <a:xfrm>
            <a:off x="343257" y="1368311"/>
            <a:ext cx="5013897" cy="3447090"/>
          </a:xfrm>
        </p:spPr>
        <p:txBody>
          <a:bodyPr>
            <a:normAutofit fontScale="92500" lnSpcReduction="20000"/>
          </a:bodyPr>
          <a:lstStyle/>
          <a:p>
            <a:pPr marL="342900" indent="-342900"/>
            <a:r>
              <a:rPr lang="nb-NO" dirty="0" smtClean="0">
                <a:solidFill>
                  <a:schemeClr val="tx1"/>
                </a:solidFill>
              </a:rPr>
              <a:t>Production </a:t>
            </a:r>
            <a:r>
              <a:rPr lang="nb-NO" dirty="0" err="1" smtClean="0">
                <a:solidFill>
                  <a:schemeClr val="tx1"/>
                </a:solidFill>
              </a:rPr>
              <a:t>sharing</a:t>
            </a:r>
            <a:r>
              <a:rPr lang="nb-NO" dirty="0" smtClean="0">
                <a:solidFill>
                  <a:schemeClr val="tx1"/>
                </a:solidFill>
              </a:rPr>
              <a:t> system (PSA/PSC)</a:t>
            </a:r>
          </a:p>
          <a:p>
            <a:pPr marL="465330" lvl="1" indent="-342900"/>
            <a:r>
              <a:rPr lang="nb-NO" dirty="0">
                <a:solidFill>
                  <a:schemeClr val="tx1"/>
                </a:solidFill>
              </a:rPr>
              <a:t>	</a:t>
            </a:r>
            <a:r>
              <a:rPr lang="nb-NO" i="1" dirty="0" err="1" smtClean="0">
                <a:solidFill>
                  <a:schemeClr val="tx1"/>
                </a:solidFill>
              </a:rPr>
              <a:t>Conractor</a:t>
            </a:r>
            <a:r>
              <a:rPr lang="nb-NO" i="1" dirty="0" smtClean="0">
                <a:solidFill>
                  <a:schemeClr val="tx1"/>
                </a:solidFill>
              </a:rPr>
              <a:t> </a:t>
            </a:r>
            <a:r>
              <a:rPr lang="nb-NO" i="1" dirty="0" err="1" smtClean="0">
                <a:solidFill>
                  <a:schemeClr val="tx1"/>
                </a:solidFill>
              </a:rPr>
              <a:t>owns</a:t>
            </a:r>
            <a:r>
              <a:rPr lang="nb-NO" i="1" dirty="0" smtClean="0">
                <a:solidFill>
                  <a:schemeClr val="tx1"/>
                </a:solidFill>
              </a:rPr>
              <a:t> a </a:t>
            </a:r>
            <a:r>
              <a:rPr lang="nb-NO" i="1" dirty="0" err="1" smtClean="0">
                <a:solidFill>
                  <a:schemeClr val="tx1"/>
                </a:solidFill>
              </a:rPr>
              <a:t>share</a:t>
            </a:r>
            <a:r>
              <a:rPr lang="nb-NO" i="1" dirty="0" smtClean="0">
                <a:solidFill>
                  <a:schemeClr val="tx1"/>
                </a:solidFill>
              </a:rPr>
              <a:t> </a:t>
            </a:r>
            <a:r>
              <a:rPr lang="nb-NO" i="1" dirty="0" err="1" smtClean="0">
                <a:solidFill>
                  <a:schemeClr val="tx1"/>
                </a:solidFill>
              </a:rPr>
              <a:t>of</a:t>
            </a:r>
            <a:r>
              <a:rPr lang="nb-NO" i="1" dirty="0" smtClean="0">
                <a:solidFill>
                  <a:schemeClr val="tx1"/>
                </a:solidFill>
              </a:rPr>
              <a:t> </a:t>
            </a:r>
            <a:r>
              <a:rPr lang="nb-NO" i="1" dirty="0" err="1" smtClean="0">
                <a:solidFill>
                  <a:schemeClr val="tx1"/>
                </a:solidFill>
              </a:rPr>
              <a:t>the</a:t>
            </a:r>
            <a:r>
              <a:rPr lang="nb-NO" i="1" dirty="0" smtClean="0">
                <a:solidFill>
                  <a:schemeClr val="tx1"/>
                </a:solidFill>
              </a:rPr>
              <a:t> </a:t>
            </a:r>
            <a:r>
              <a:rPr lang="nb-NO" i="1" dirty="0" err="1" smtClean="0">
                <a:solidFill>
                  <a:schemeClr val="tx1"/>
                </a:solidFill>
              </a:rPr>
              <a:t>resource</a:t>
            </a:r>
            <a:r>
              <a:rPr lang="nb-NO" i="1" dirty="0" smtClean="0">
                <a:solidFill>
                  <a:schemeClr val="tx1"/>
                </a:solidFill>
              </a:rPr>
              <a:t> </a:t>
            </a:r>
            <a:r>
              <a:rPr lang="nb-NO" i="1" dirty="0" err="1" smtClean="0">
                <a:solidFill>
                  <a:schemeClr val="tx1"/>
                </a:solidFill>
              </a:rPr>
              <a:t>once</a:t>
            </a:r>
            <a:r>
              <a:rPr lang="nb-NO" i="1" dirty="0" smtClean="0">
                <a:solidFill>
                  <a:schemeClr val="tx1"/>
                </a:solidFill>
              </a:rPr>
              <a:t> it is </a:t>
            </a:r>
            <a:r>
              <a:rPr lang="nb-NO" i="1" dirty="0" err="1" smtClean="0">
                <a:solidFill>
                  <a:schemeClr val="tx1"/>
                </a:solidFill>
              </a:rPr>
              <a:t>extracted</a:t>
            </a:r>
            <a:r>
              <a:rPr lang="nb-NO" i="1" dirty="0" smtClean="0">
                <a:solidFill>
                  <a:schemeClr val="tx1"/>
                </a:solidFill>
              </a:rPr>
              <a:t>: </a:t>
            </a:r>
            <a:r>
              <a:rPr lang="nb-NO" sz="800" i="1" dirty="0" smtClean="0">
                <a:solidFill>
                  <a:schemeClr val="tx1"/>
                </a:solidFill>
              </a:rPr>
              <a:t>Afghanistan, </a:t>
            </a:r>
            <a:r>
              <a:rPr lang="nb-NO" sz="800" i="1" dirty="0" err="1" smtClean="0">
                <a:solidFill>
                  <a:schemeClr val="tx1"/>
                </a:solidFill>
              </a:rPr>
              <a:t>Azerbaijanibya</a:t>
            </a:r>
            <a:r>
              <a:rPr lang="nb-NO" sz="800" i="1" dirty="0" smtClean="0">
                <a:solidFill>
                  <a:schemeClr val="tx1"/>
                </a:solidFill>
              </a:rPr>
              <a:t>, Ghana*, Indonesia, Libya, Timor-Leste, Uganda</a:t>
            </a:r>
            <a:endParaRPr lang="nb-NO" sz="800" i="1" dirty="0">
              <a:solidFill>
                <a:schemeClr val="tx1"/>
              </a:solidFill>
            </a:endParaRPr>
          </a:p>
          <a:p>
            <a:pPr marL="342900" indent="-342900"/>
            <a:endParaRPr lang="nb-NO" dirty="0" smtClean="0">
              <a:solidFill>
                <a:schemeClr val="tx1"/>
              </a:solidFill>
            </a:endParaRPr>
          </a:p>
          <a:p>
            <a:pPr marL="342900" indent="-342900"/>
            <a:r>
              <a:rPr lang="nb-NO" dirty="0" err="1" smtClean="0">
                <a:solidFill>
                  <a:schemeClr val="tx1"/>
                </a:solidFill>
              </a:rPr>
              <a:t>Concessionary</a:t>
            </a:r>
            <a:r>
              <a:rPr lang="nb-NO" dirty="0" smtClean="0">
                <a:solidFill>
                  <a:schemeClr val="tx1"/>
                </a:solidFill>
              </a:rPr>
              <a:t>/</a:t>
            </a:r>
            <a:r>
              <a:rPr lang="nb-NO" dirty="0" err="1" smtClean="0">
                <a:solidFill>
                  <a:schemeClr val="tx1"/>
                </a:solidFill>
              </a:rPr>
              <a:t>Licence</a:t>
            </a:r>
            <a:r>
              <a:rPr lang="nb-NO" dirty="0" smtClean="0">
                <a:solidFill>
                  <a:schemeClr val="tx1"/>
                </a:solidFill>
              </a:rPr>
              <a:t> system</a:t>
            </a:r>
          </a:p>
          <a:p>
            <a:pPr marL="465330" lvl="1" indent="-342900"/>
            <a:r>
              <a:rPr lang="nb-NO" i="1" dirty="0">
                <a:solidFill>
                  <a:schemeClr val="tx1"/>
                </a:solidFill>
              </a:rPr>
              <a:t>	</a:t>
            </a:r>
            <a:r>
              <a:rPr lang="nb-NO" i="1" dirty="0" err="1" smtClean="0">
                <a:solidFill>
                  <a:schemeClr val="tx1"/>
                </a:solidFill>
              </a:rPr>
              <a:t>Contractor</a:t>
            </a:r>
            <a:r>
              <a:rPr lang="nb-NO" i="1" dirty="0" smtClean="0">
                <a:solidFill>
                  <a:schemeClr val="tx1"/>
                </a:solidFill>
              </a:rPr>
              <a:t> </a:t>
            </a:r>
            <a:r>
              <a:rPr lang="nb-NO" i="1" dirty="0" err="1" smtClean="0">
                <a:solidFill>
                  <a:schemeClr val="tx1"/>
                </a:solidFill>
              </a:rPr>
              <a:t>owns</a:t>
            </a:r>
            <a:r>
              <a:rPr lang="nb-NO" i="1" dirty="0" smtClean="0">
                <a:solidFill>
                  <a:schemeClr val="tx1"/>
                </a:solidFill>
              </a:rPr>
              <a:t> </a:t>
            </a:r>
            <a:r>
              <a:rPr lang="nb-NO" i="1" dirty="0" err="1" smtClean="0">
                <a:solidFill>
                  <a:schemeClr val="tx1"/>
                </a:solidFill>
              </a:rPr>
              <a:t>the</a:t>
            </a:r>
            <a:r>
              <a:rPr lang="nb-NO" i="1" dirty="0" smtClean="0">
                <a:solidFill>
                  <a:schemeClr val="tx1"/>
                </a:solidFill>
              </a:rPr>
              <a:t> </a:t>
            </a:r>
            <a:r>
              <a:rPr lang="nb-NO" i="1" dirty="0" err="1" smtClean="0">
                <a:solidFill>
                  <a:schemeClr val="tx1"/>
                </a:solidFill>
              </a:rPr>
              <a:t>resource</a:t>
            </a:r>
            <a:r>
              <a:rPr lang="nb-NO" i="1" dirty="0" smtClean="0">
                <a:solidFill>
                  <a:schemeClr val="tx1"/>
                </a:solidFill>
              </a:rPr>
              <a:t> in </a:t>
            </a:r>
            <a:r>
              <a:rPr lang="nb-NO" i="1" dirty="0" err="1" smtClean="0">
                <a:solidFill>
                  <a:schemeClr val="tx1"/>
                </a:solidFill>
              </a:rPr>
              <a:t>the</a:t>
            </a:r>
            <a:r>
              <a:rPr lang="nb-NO" i="1" dirty="0" smtClean="0">
                <a:solidFill>
                  <a:schemeClr val="tx1"/>
                </a:solidFill>
              </a:rPr>
              <a:t> </a:t>
            </a:r>
            <a:r>
              <a:rPr lang="nb-NO" i="1" dirty="0" err="1" smtClean="0">
                <a:solidFill>
                  <a:schemeClr val="tx1"/>
                </a:solidFill>
              </a:rPr>
              <a:t>ground</a:t>
            </a:r>
            <a:r>
              <a:rPr lang="nb-NO" i="1" dirty="0" smtClean="0">
                <a:solidFill>
                  <a:schemeClr val="tx1"/>
                </a:solidFill>
              </a:rPr>
              <a:t>*:</a:t>
            </a:r>
          </a:p>
          <a:p>
            <a:pPr marL="465330" lvl="1" indent="-342900"/>
            <a:r>
              <a:rPr lang="nb-NO" sz="800" i="1" dirty="0" smtClean="0">
                <a:solidFill>
                  <a:schemeClr val="tx1"/>
                </a:solidFill>
              </a:rPr>
              <a:t>	Norway, Brazil, Egypt, Tunisia, Colombia, Ghana*, Argentina</a:t>
            </a:r>
            <a:endParaRPr lang="nb-NO" sz="800" i="1" dirty="0">
              <a:solidFill>
                <a:schemeClr val="tx1"/>
              </a:solidFill>
            </a:endParaRPr>
          </a:p>
          <a:p>
            <a:pPr marL="342900" indent="-342900"/>
            <a:endParaRPr lang="nb-NO" dirty="0">
              <a:solidFill>
                <a:schemeClr val="tx1"/>
              </a:solidFill>
            </a:endParaRPr>
          </a:p>
          <a:p>
            <a:pPr marL="342900" indent="-342900"/>
            <a:r>
              <a:rPr lang="nb-NO" dirty="0">
                <a:solidFill>
                  <a:schemeClr val="tx1"/>
                </a:solidFill>
              </a:rPr>
              <a:t>Technical service </a:t>
            </a:r>
            <a:r>
              <a:rPr lang="nb-NO" dirty="0" err="1" smtClean="0">
                <a:solidFill>
                  <a:schemeClr val="tx1"/>
                </a:solidFill>
              </a:rPr>
              <a:t>agreements</a:t>
            </a:r>
            <a:endParaRPr lang="nb-NO" dirty="0" smtClean="0">
              <a:solidFill>
                <a:schemeClr val="tx1"/>
              </a:solidFill>
            </a:endParaRPr>
          </a:p>
          <a:p>
            <a:pPr marL="465330" lvl="1" indent="-342900"/>
            <a:r>
              <a:rPr lang="nb-NO" i="1" dirty="0">
                <a:solidFill>
                  <a:schemeClr val="tx1"/>
                </a:solidFill>
              </a:rPr>
              <a:t>	</a:t>
            </a:r>
            <a:r>
              <a:rPr lang="nb-NO" i="1" dirty="0" err="1" smtClean="0">
                <a:solidFill>
                  <a:schemeClr val="tx1"/>
                </a:solidFill>
              </a:rPr>
              <a:t>Contractor</a:t>
            </a:r>
            <a:r>
              <a:rPr lang="nb-NO" i="1" dirty="0" smtClean="0">
                <a:solidFill>
                  <a:schemeClr val="tx1"/>
                </a:solidFill>
              </a:rPr>
              <a:t> </a:t>
            </a:r>
            <a:r>
              <a:rPr lang="nb-NO" i="1" dirty="0" err="1" smtClean="0">
                <a:solidFill>
                  <a:schemeClr val="tx1"/>
                </a:solidFill>
              </a:rPr>
              <a:t>recieves</a:t>
            </a:r>
            <a:r>
              <a:rPr lang="nb-NO" i="1" dirty="0" smtClean="0">
                <a:solidFill>
                  <a:schemeClr val="tx1"/>
                </a:solidFill>
              </a:rPr>
              <a:t> a </a:t>
            </a:r>
            <a:r>
              <a:rPr lang="nb-NO" i="1" dirty="0" err="1" smtClean="0">
                <a:solidFill>
                  <a:schemeClr val="tx1"/>
                </a:solidFill>
              </a:rPr>
              <a:t>fee</a:t>
            </a:r>
            <a:r>
              <a:rPr lang="nb-NO" i="1" dirty="0" smtClean="0">
                <a:solidFill>
                  <a:schemeClr val="tx1"/>
                </a:solidFill>
              </a:rPr>
              <a:t> for </a:t>
            </a:r>
            <a:r>
              <a:rPr lang="nb-NO" i="1" dirty="0" err="1" smtClean="0">
                <a:solidFill>
                  <a:schemeClr val="tx1"/>
                </a:solidFill>
              </a:rPr>
              <a:t>extracting</a:t>
            </a:r>
            <a:r>
              <a:rPr lang="nb-NO" i="1" dirty="0" smtClean="0">
                <a:solidFill>
                  <a:schemeClr val="tx1"/>
                </a:solidFill>
              </a:rPr>
              <a:t> </a:t>
            </a:r>
            <a:r>
              <a:rPr lang="nb-NO" i="1" dirty="0" err="1" smtClean="0">
                <a:solidFill>
                  <a:schemeClr val="tx1"/>
                </a:solidFill>
              </a:rPr>
              <a:t>the</a:t>
            </a:r>
            <a:r>
              <a:rPr lang="nb-NO" i="1" dirty="0" smtClean="0">
                <a:solidFill>
                  <a:schemeClr val="tx1"/>
                </a:solidFill>
              </a:rPr>
              <a:t> </a:t>
            </a:r>
            <a:r>
              <a:rPr lang="nb-NO" i="1" dirty="0" err="1" smtClean="0">
                <a:solidFill>
                  <a:schemeClr val="tx1"/>
                </a:solidFill>
              </a:rPr>
              <a:t>resource</a:t>
            </a:r>
            <a:r>
              <a:rPr lang="nb-NO" i="1" dirty="0" smtClean="0">
                <a:solidFill>
                  <a:schemeClr val="tx1"/>
                </a:solidFill>
              </a:rPr>
              <a:t>:</a:t>
            </a:r>
          </a:p>
          <a:p>
            <a:pPr marL="465330" lvl="1" indent="-342900"/>
            <a:r>
              <a:rPr lang="nb-NO" i="1" dirty="0">
                <a:solidFill>
                  <a:schemeClr val="tx1"/>
                </a:solidFill>
              </a:rPr>
              <a:t>	</a:t>
            </a:r>
            <a:r>
              <a:rPr lang="nb-NO" sz="800" i="1" dirty="0" err="1" smtClean="0">
                <a:solidFill>
                  <a:schemeClr val="tx1"/>
                </a:solidFill>
              </a:rPr>
              <a:t>Iraq</a:t>
            </a:r>
            <a:r>
              <a:rPr lang="nb-NO" sz="800" i="1" dirty="0" smtClean="0">
                <a:solidFill>
                  <a:schemeClr val="tx1"/>
                </a:solidFill>
              </a:rPr>
              <a:t>, Bolivia, Peru, Ecuador, </a:t>
            </a:r>
            <a:r>
              <a:rPr lang="nb-NO" sz="800" i="1" dirty="0" err="1" smtClean="0">
                <a:solidFill>
                  <a:schemeClr val="tx1"/>
                </a:solidFill>
              </a:rPr>
              <a:t>mexico</a:t>
            </a:r>
            <a:r>
              <a:rPr lang="nb-NO" sz="800" i="1" dirty="0" smtClean="0">
                <a:solidFill>
                  <a:schemeClr val="tx1"/>
                </a:solidFill>
              </a:rPr>
              <a:t>, </a:t>
            </a:r>
            <a:r>
              <a:rPr lang="nb-NO" sz="800" i="1" dirty="0" err="1" smtClean="0">
                <a:solidFill>
                  <a:schemeClr val="tx1"/>
                </a:solidFill>
              </a:rPr>
              <a:t>Philipines</a:t>
            </a:r>
            <a:r>
              <a:rPr lang="nb-NO" sz="800" i="1" dirty="0" smtClean="0">
                <a:solidFill>
                  <a:schemeClr val="tx1"/>
                </a:solidFill>
              </a:rPr>
              <a:t>, </a:t>
            </a:r>
            <a:endParaRPr lang="nb-NO" i="1" dirty="0">
              <a:solidFill>
                <a:schemeClr val="tx1"/>
              </a:solidFill>
            </a:endParaRPr>
          </a:p>
          <a:p>
            <a:endParaRPr lang="en-ZA" dirty="0" smtClean="0"/>
          </a:p>
          <a:p>
            <a:pPr marL="0" indent="0">
              <a:buNone/>
            </a:pPr>
            <a:r>
              <a:rPr lang="en-ZA" sz="900" dirty="0" smtClean="0"/>
              <a:t>* Norwegian system differs slightly</a:t>
            </a:r>
            <a:endParaRPr lang="en-ZA" sz="900" dirty="0"/>
          </a:p>
        </p:txBody>
      </p:sp>
      <p:sp>
        <p:nvSpPr>
          <p:cNvPr id="7" name="Text Placeholder 6">
            <a:extLst>
              <a:ext uri="{FF2B5EF4-FFF2-40B4-BE49-F238E27FC236}">
                <a16:creationId xmlns:a16="http://schemas.microsoft.com/office/drawing/2014/main" xmlns="" id="{B61C725E-3114-40F8-BC7C-E4817959DC60}"/>
              </a:ext>
            </a:extLst>
          </p:cNvPr>
          <p:cNvSpPr>
            <a:spLocks noGrp="1"/>
          </p:cNvSpPr>
          <p:nvPr>
            <p:ph type="body" sz="quarter" idx="16"/>
          </p:nvPr>
        </p:nvSpPr>
        <p:spPr>
          <a:xfrm>
            <a:off x="343257" y="855194"/>
            <a:ext cx="5014397" cy="401170"/>
          </a:xfrm>
        </p:spPr>
        <p:txBody>
          <a:bodyPr/>
          <a:lstStyle/>
          <a:p>
            <a:r>
              <a:rPr lang="nb-NO" dirty="0" smtClean="0"/>
              <a:t>Principal </a:t>
            </a:r>
            <a:r>
              <a:rPr lang="nb-NO" dirty="0" err="1" smtClean="0"/>
              <a:t>features</a:t>
            </a:r>
            <a:endParaRPr lang="en-ZA" dirty="0"/>
          </a:p>
        </p:txBody>
      </p:sp>
      <p:pic>
        <p:nvPicPr>
          <p:cNvPr id="8" name="Picture 1"/>
          <p:cNvPicPr/>
          <p:nvPr/>
        </p:nvPicPr>
        <p:blipFill>
          <a:blip r:embed="rId2">
            <a:extLst>
              <a:ext uri="{28A0092B-C50C-407E-A947-70E740481C1C}">
                <a14:useLocalDpi xmlns:a14="http://schemas.microsoft.com/office/drawing/2010/main" val="0"/>
              </a:ext>
            </a:extLst>
          </a:blip>
          <a:srcRect/>
          <a:stretch>
            <a:fillRect/>
          </a:stretch>
        </p:blipFill>
        <p:spPr bwMode="auto">
          <a:xfrm>
            <a:off x="3669009" y="4390447"/>
            <a:ext cx="1440000" cy="756000"/>
          </a:xfrm>
          <a:prstGeom prst="rect">
            <a:avLst/>
          </a:prstGeom>
          <a:noFill/>
          <a:ln>
            <a:noFill/>
          </a:ln>
        </p:spPr>
      </p:pic>
    </p:spTree>
    <p:extLst>
      <p:ext uri="{BB962C8B-B14F-4D97-AF65-F5344CB8AC3E}">
        <p14:creationId xmlns:p14="http://schemas.microsoft.com/office/powerpoint/2010/main" val="23534024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6">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
                                            <p:txEl>
                                              <p:pRg st="4" end="4"/>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6">
                                            <p:txEl>
                                              <p:pRg st="5" end="5"/>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6">
                                            <p:txEl>
                                              <p:pRg st="7" end="7"/>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6">
                                            <p:txEl>
                                              <p:pRg st="8" end="8"/>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6">
                                            <p:txEl>
                                              <p:pRg st="9" end="9"/>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6">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dirty="0" err="1"/>
              <a:t>Contracts</a:t>
            </a:r>
            <a:r>
              <a:rPr lang="nb-NO" dirty="0"/>
              <a:t> in </a:t>
            </a:r>
            <a:r>
              <a:rPr lang="nb-NO" dirty="0" err="1"/>
              <a:t>the</a:t>
            </a:r>
            <a:r>
              <a:rPr lang="nb-NO" dirty="0"/>
              <a:t> legal system </a:t>
            </a:r>
            <a:r>
              <a:rPr lang="nb-NO" dirty="0" err="1"/>
              <a:t>hierarchy</a:t>
            </a:r>
            <a:endParaRPr lang="nb-NO" dirty="0"/>
          </a:p>
        </p:txBody>
      </p:sp>
      <p:sp>
        <p:nvSpPr>
          <p:cNvPr id="4" name="Plassholder for tekst 3"/>
          <p:cNvSpPr>
            <a:spLocks noGrp="1"/>
          </p:cNvSpPr>
          <p:nvPr>
            <p:ph type="body" sz="quarter" idx="13"/>
          </p:nvPr>
        </p:nvSpPr>
        <p:spPr>
          <a:xfrm>
            <a:off x="343257" y="1219200"/>
            <a:ext cx="5366809" cy="3376081"/>
          </a:xfrm>
        </p:spPr>
        <p:txBody>
          <a:bodyPr>
            <a:normAutofit fontScale="92500" lnSpcReduction="10000"/>
          </a:bodyPr>
          <a:lstStyle/>
          <a:p>
            <a:r>
              <a:rPr lang="nb-NO" sz="2800" dirty="0" smtClean="0"/>
              <a:t>	</a:t>
            </a:r>
          </a:p>
          <a:p>
            <a:pPr marL="693930" lvl="1" indent="-285750">
              <a:buFont typeface="Arial" panose="020B0604020202020204" pitchFamily="34" charset="0"/>
              <a:buChar char="•"/>
            </a:pPr>
            <a:r>
              <a:rPr lang="nb-NO" sz="2800" dirty="0"/>
              <a:t>	</a:t>
            </a:r>
            <a:r>
              <a:rPr lang="nb-NO" sz="2800" dirty="0" err="1"/>
              <a:t>C</a:t>
            </a:r>
            <a:r>
              <a:rPr lang="nb-NO" sz="2800" dirty="0" err="1" smtClean="0"/>
              <a:t>onstitution</a:t>
            </a:r>
            <a:endParaRPr lang="nb-NO" sz="2800" dirty="0" smtClean="0"/>
          </a:p>
          <a:p>
            <a:pPr marL="693930" lvl="1" indent="-285750">
              <a:buFont typeface="Arial" panose="020B0604020202020204" pitchFamily="34" charset="0"/>
              <a:buChar char="•"/>
            </a:pPr>
            <a:r>
              <a:rPr lang="nb-NO" sz="2800" dirty="0" smtClean="0"/>
              <a:t>	</a:t>
            </a:r>
            <a:r>
              <a:rPr lang="nb-NO" sz="2800" dirty="0" err="1" smtClean="0"/>
              <a:t>Acts</a:t>
            </a:r>
            <a:endParaRPr lang="nb-NO" sz="2800" dirty="0"/>
          </a:p>
          <a:p>
            <a:pPr marL="693930" lvl="1" indent="-285750">
              <a:buFont typeface="Arial" panose="020B0604020202020204" pitchFamily="34" charset="0"/>
              <a:buChar char="•"/>
            </a:pPr>
            <a:r>
              <a:rPr lang="nb-NO" sz="2800" dirty="0"/>
              <a:t>	</a:t>
            </a:r>
            <a:r>
              <a:rPr lang="nb-NO" sz="2800" dirty="0" err="1"/>
              <a:t>Regulations</a:t>
            </a:r>
            <a:endParaRPr lang="nb-NO" sz="2800" dirty="0"/>
          </a:p>
          <a:p>
            <a:pPr marL="693930" lvl="1" indent="-285750">
              <a:buFont typeface="Arial" panose="020B0604020202020204" pitchFamily="34" charset="0"/>
              <a:buChar char="•"/>
            </a:pPr>
            <a:r>
              <a:rPr lang="nb-NO" sz="2800" dirty="0"/>
              <a:t>	</a:t>
            </a:r>
            <a:r>
              <a:rPr lang="nb-NO" sz="2800" dirty="0" err="1" smtClean="0"/>
              <a:t>Contracts</a:t>
            </a:r>
            <a:endParaRPr lang="nb-NO" sz="2800" dirty="0" smtClean="0"/>
          </a:p>
          <a:p>
            <a:pPr marL="693930" lvl="1" indent="-285750">
              <a:buFont typeface="Arial" panose="020B0604020202020204" pitchFamily="34" charset="0"/>
              <a:buChar char="•"/>
            </a:pPr>
            <a:r>
              <a:rPr lang="nb-NO" sz="2800" dirty="0" smtClean="0"/>
              <a:t>  </a:t>
            </a:r>
            <a:r>
              <a:rPr lang="nb-NO" sz="2800" dirty="0" err="1" smtClean="0"/>
              <a:t>Policies</a:t>
            </a:r>
            <a:r>
              <a:rPr lang="nb-NO" sz="2800" dirty="0" smtClean="0"/>
              <a:t>?</a:t>
            </a:r>
            <a:endParaRPr lang="nb-NO" sz="2800" dirty="0"/>
          </a:p>
          <a:p>
            <a:endParaRPr lang="nb-NO" dirty="0"/>
          </a:p>
          <a:p>
            <a:pPr algn="ctr"/>
            <a:r>
              <a:rPr lang="nb-NO" dirty="0" err="1"/>
              <a:t>Wich</a:t>
            </a:r>
            <a:r>
              <a:rPr lang="nb-NO" dirty="0"/>
              <a:t> </a:t>
            </a:r>
            <a:r>
              <a:rPr lang="nb-NO" dirty="0" err="1"/>
              <a:t>take</a:t>
            </a:r>
            <a:r>
              <a:rPr lang="nb-NO" dirty="0"/>
              <a:t> </a:t>
            </a:r>
            <a:r>
              <a:rPr lang="nb-NO" dirty="0" err="1"/>
              <a:t>presedence</a:t>
            </a:r>
            <a:r>
              <a:rPr lang="nb-NO" dirty="0"/>
              <a:t>?</a:t>
            </a:r>
          </a:p>
          <a:p>
            <a:endParaRPr lang="nb-NO" dirty="0"/>
          </a:p>
        </p:txBody>
      </p:sp>
      <p:pic>
        <p:nvPicPr>
          <p:cNvPr id="5" name="Picture 1"/>
          <p:cNvPicPr/>
          <p:nvPr/>
        </p:nvPicPr>
        <p:blipFill>
          <a:blip r:embed="rId2">
            <a:extLst>
              <a:ext uri="{28A0092B-C50C-407E-A947-70E740481C1C}">
                <a14:useLocalDpi xmlns:a14="http://schemas.microsoft.com/office/drawing/2010/main" val="0"/>
              </a:ext>
            </a:extLst>
          </a:blip>
          <a:srcRect/>
          <a:stretch>
            <a:fillRect/>
          </a:stretch>
        </p:blipFill>
        <p:spPr bwMode="auto">
          <a:xfrm>
            <a:off x="5657438" y="4578578"/>
            <a:ext cx="1076439" cy="564922"/>
          </a:xfrm>
          <a:prstGeom prst="rect">
            <a:avLst/>
          </a:prstGeom>
          <a:noFill/>
          <a:ln>
            <a:noFill/>
          </a:ln>
        </p:spPr>
      </p:pic>
    </p:spTree>
    <p:extLst>
      <p:ext uri="{BB962C8B-B14F-4D97-AF65-F5344CB8AC3E}">
        <p14:creationId xmlns:p14="http://schemas.microsoft.com/office/powerpoint/2010/main" val="180312714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pPr algn="ctr"/>
            <a:r>
              <a:rPr lang="nb-NO" dirty="0" err="1"/>
              <a:t>Contracts</a:t>
            </a:r>
            <a:r>
              <a:rPr lang="nb-NO" dirty="0"/>
              <a:t> in </a:t>
            </a:r>
            <a:r>
              <a:rPr lang="nb-NO" dirty="0" err="1"/>
              <a:t>the</a:t>
            </a:r>
            <a:r>
              <a:rPr lang="nb-NO" dirty="0"/>
              <a:t> legal system </a:t>
            </a:r>
            <a:r>
              <a:rPr lang="nb-NO" dirty="0" err="1"/>
              <a:t>hierarchy</a:t>
            </a:r>
            <a:endParaRPr lang="nb-NO" dirty="0"/>
          </a:p>
        </p:txBody>
      </p:sp>
      <p:sp>
        <p:nvSpPr>
          <p:cNvPr id="3" name="Plassholder for tekst 2"/>
          <p:cNvSpPr>
            <a:spLocks noGrp="1"/>
          </p:cNvSpPr>
          <p:nvPr>
            <p:ph type="body" sz="quarter" idx="16"/>
          </p:nvPr>
        </p:nvSpPr>
        <p:spPr/>
        <p:txBody>
          <a:bodyPr/>
          <a:lstStyle/>
          <a:p>
            <a:endParaRPr lang="nb-NO"/>
          </a:p>
        </p:txBody>
      </p:sp>
      <p:sp>
        <p:nvSpPr>
          <p:cNvPr id="4" name="Plassholder for tekst 3"/>
          <p:cNvSpPr>
            <a:spLocks noGrp="1"/>
          </p:cNvSpPr>
          <p:nvPr>
            <p:ph type="body" sz="quarter" idx="13"/>
          </p:nvPr>
        </p:nvSpPr>
        <p:spPr/>
        <p:txBody>
          <a:bodyPr/>
          <a:lstStyle/>
          <a:p>
            <a:endParaRPr lang="nb-NO" dirty="0"/>
          </a:p>
        </p:txBody>
      </p:sp>
      <p:sp>
        <p:nvSpPr>
          <p:cNvPr id="5" name="Plassholder for bilde 4"/>
          <p:cNvSpPr>
            <a:spLocks noGrp="1"/>
          </p:cNvSpPr>
          <p:nvPr>
            <p:ph type="pic" sz="quarter" idx="14"/>
          </p:nvPr>
        </p:nvSpPr>
        <p:spPr/>
      </p:sp>
      <p:pic>
        <p:nvPicPr>
          <p:cNvPr id="6" name="Plassholder for innhold 5"/>
          <p:cNvPicPr>
            <a:picLocks noGrp="1"/>
          </p:cNvPicPr>
          <p:nvPr>
            <p:ph idx="4294967295"/>
          </p:nvPr>
        </p:nvPicPr>
        <p:blipFill>
          <a:blip r:embed="rId2">
            <a:extLst>
              <a:ext uri="{28A0092B-C50C-407E-A947-70E740481C1C}">
                <a14:useLocalDpi xmlns:a14="http://schemas.microsoft.com/office/drawing/2010/main" val="0"/>
              </a:ext>
            </a:extLst>
          </a:blip>
          <a:stretch>
            <a:fillRect/>
          </a:stretch>
        </p:blipFill>
        <p:spPr>
          <a:xfrm>
            <a:off x="0" y="969550"/>
            <a:ext cx="6147171" cy="3729266"/>
          </a:xfrm>
          <a:prstGeom prst="rect">
            <a:avLst/>
          </a:prstGeom>
        </p:spPr>
      </p:pic>
      <p:pic>
        <p:nvPicPr>
          <p:cNvPr id="7"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75129" y="4598375"/>
            <a:ext cx="871856" cy="4739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6014245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AFROSAI-E">
      <a:dk1>
        <a:sysClr val="windowText" lastClr="000000"/>
      </a:dk1>
      <a:lt1>
        <a:sysClr val="window" lastClr="FFFFFF"/>
      </a:lt1>
      <a:dk2>
        <a:srgbClr val="002855"/>
      </a:dk2>
      <a:lt2>
        <a:srgbClr val="E7E6E6"/>
      </a:lt2>
      <a:accent1>
        <a:srgbClr val="005A81"/>
      </a:accent1>
      <a:accent2>
        <a:srgbClr val="FDB813"/>
      </a:accent2>
      <a:accent3>
        <a:srgbClr val="AA9E97"/>
      </a:accent3>
      <a:accent4>
        <a:srgbClr val="F68B1F"/>
      </a:accent4>
      <a:accent5>
        <a:srgbClr val="DB4D64"/>
      </a:accent5>
      <a:accent6>
        <a:srgbClr val="D9D1C7"/>
      </a:accent6>
      <a:hlink>
        <a:srgbClr val="00A499"/>
      </a:hlink>
      <a:folHlink>
        <a:srgbClr val="005A8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xmlns="" name="AFROSAI-E presentation template S" id="{1AD8747E-6146-480B-ABD8-6692CBFF99C6}" vid="{58C8C211-F01E-4013-A964-3605DA02409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14430</TotalTime>
  <Words>715</Words>
  <Application>Microsoft Office PowerPoint</Application>
  <PresentationFormat>Custom</PresentationFormat>
  <Paragraphs>166</Paragraphs>
  <Slides>18</Slides>
  <Notes>3</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Office Theme</vt:lpstr>
      <vt:lpstr>Understanding contracts in the extractive industry</vt:lpstr>
      <vt:lpstr>ILO: After this session the participants will be able to:</vt:lpstr>
      <vt:lpstr>Purpose of contracts in extractive industries (PSA/PSC)</vt:lpstr>
      <vt:lpstr>PSA/PSC  Definitions and features</vt:lpstr>
      <vt:lpstr>Why are contracts important?</vt:lpstr>
      <vt:lpstr>Titles of various contracts in EI sector</vt:lpstr>
      <vt:lpstr>Main Revenue Regimes - Petroleum operations</vt:lpstr>
      <vt:lpstr>Contracts in the legal system hierarchy</vt:lpstr>
      <vt:lpstr>Contracts in the legal system hierarchy</vt:lpstr>
      <vt:lpstr>EI – Contracts  What do they cover?</vt:lpstr>
      <vt:lpstr>EI – Contracts – What do they cover? (ctnd)</vt:lpstr>
      <vt:lpstr>Structure of a PSA/PSC</vt:lpstr>
      <vt:lpstr>PSA/PSC main Principles</vt:lpstr>
      <vt:lpstr>PSA/PSC regulates the “upstream”</vt:lpstr>
      <vt:lpstr>Available contracts in extractive industries</vt:lpstr>
      <vt:lpstr>PowerPoint Presentation</vt:lpstr>
      <vt:lpstr>Main Revenue Regimes - Petroleum operations</vt:lpstr>
      <vt:lpstr>Excersise</vt:lpstr>
    </vt:vector>
  </TitlesOfParts>
  <Company>Fisher Agency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Annerie Pretorius</dc:creator>
  <cp:lastModifiedBy>Sheilla Ngira</cp:lastModifiedBy>
  <cp:revision>99</cp:revision>
  <dcterms:created xsi:type="dcterms:W3CDTF">2019-05-27T07:09:14Z</dcterms:created>
  <dcterms:modified xsi:type="dcterms:W3CDTF">2021-04-19T12:40:54Z</dcterms:modified>
</cp:coreProperties>
</file>